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449340-E8E1-41C7-93E6-AEF203966E3C}" v="91" dt="2023-01-09T00:24:49.248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0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oletta galavanidou" userId="fc374be29c9d5739" providerId="LiveId" clId="{21449340-E8E1-41C7-93E6-AEF203966E3C}"/>
    <pc:docChg chg="undo custSel addSld delSld modSld">
      <pc:chgData name="violetta galavanidou" userId="fc374be29c9d5739" providerId="LiveId" clId="{21449340-E8E1-41C7-93E6-AEF203966E3C}" dt="2023-01-09T00:24:49.248" v="1248" actId="20577"/>
      <pc:docMkLst>
        <pc:docMk/>
      </pc:docMkLst>
      <pc:sldChg chg="addSp modSp new mod setBg">
        <pc:chgData name="violetta galavanidou" userId="fc374be29c9d5739" providerId="LiveId" clId="{21449340-E8E1-41C7-93E6-AEF203966E3C}" dt="2023-01-05T16:55:26.970" v="1113" actId="13926"/>
        <pc:sldMkLst>
          <pc:docMk/>
          <pc:sldMk cId="236574908" sldId="256"/>
        </pc:sldMkLst>
        <pc:spChg chg="mod">
          <ac:chgData name="violetta galavanidou" userId="fc374be29c9d5739" providerId="LiveId" clId="{21449340-E8E1-41C7-93E6-AEF203966E3C}" dt="2023-01-05T16:55:26.970" v="1113" actId="13926"/>
          <ac:spMkLst>
            <pc:docMk/>
            <pc:sldMk cId="236574908" sldId="256"/>
            <ac:spMk id="2" creationId="{62753C21-AB76-CD0B-EB3F-44A500D2CE56}"/>
          </ac:spMkLst>
        </pc:spChg>
        <pc:spChg chg="mod">
          <ac:chgData name="violetta galavanidou" userId="fc374be29c9d5739" providerId="LiveId" clId="{21449340-E8E1-41C7-93E6-AEF203966E3C}" dt="2023-01-05T16:54:58.462" v="1109" actId="26606"/>
          <ac:spMkLst>
            <pc:docMk/>
            <pc:sldMk cId="236574908" sldId="256"/>
            <ac:spMk id="3" creationId="{3357295F-7B06-C860-59CF-9D0A591EFF38}"/>
          </ac:spMkLst>
        </pc:spChg>
        <pc:spChg chg="add">
          <ac:chgData name="violetta galavanidou" userId="fc374be29c9d5739" providerId="LiveId" clId="{21449340-E8E1-41C7-93E6-AEF203966E3C}" dt="2023-01-05T16:54:58.462" v="1109" actId="26606"/>
          <ac:spMkLst>
            <pc:docMk/>
            <pc:sldMk cId="236574908" sldId="256"/>
            <ac:spMk id="9" creationId="{ECD0BF72-0C4D-44AB-AA6C-FD2587C5D76B}"/>
          </ac:spMkLst>
        </pc:spChg>
        <pc:spChg chg="add">
          <ac:chgData name="violetta galavanidou" userId="fc374be29c9d5739" providerId="LiveId" clId="{21449340-E8E1-41C7-93E6-AEF203966E3C}" dt="2023-01-05T16:54:58.462" v="1109" actId="26606"/>
          <ac:spMkLst>
            <pc:docMk/>
            <pc:sldMk cId="236574908" sldId="256"/>
            <ac:spMk id="11" creationId="{5523C670-74D7-4ED8-BA51-B6FB6557024C}"/>
          </ac:spMkLst>
        </pc:spChg>
        <pc:spChg chg="add">
          <ac:chgData name="violetta galavanidou" userId="fc374be29c9d5739" providerId="LiveId" clId="{21449340-E8E1-41C7-93E6-AEF203966E3C}" dt="2023-01-05T16:54:58.462" v="1109" actId="26606"/>
          <ac:spMkLst>
            <pc:docMk/>
            <pc:sldMk cId="236574908" sldId="256"/>
            <ac:spMk id="13" creationId="{BAEEE533-7CA5-4134-A14A-8575F66C6140}"/>
          </ac:spMkLst>
        </pc:spChg>
        <pc:spChg chg="add">
          <ac:chgData name="violetta galavanidou" userId="fc374be29c9d5739" providerId="LiveId" clId="{21449340-E8E1-41C7-93E6-AEF203966E3C}" dt="2023-01-05T16:54:58.462" v="1109" actId="26606"/>
          <ac:spMkLst>
            <pc:docMk/>
            <pc:sldMk cId="236574908" sldId="256"/>
            <ac:spMk id="15" creationId="{E64B7817-E956-406B-A85B-5AEF36B1F50B}"/>
          </ac:spMkLst>
        </pc:spChg>
        <pc:spChg chg="add">
          <ac:chgData name="violetta galavanidou" userId="fc374be29c9d5739" providerId="LiveId" clId="{21449340-E8E1-41C7-93E6-AEF203966E3C}" dt="2023-01-05T16:54:58.462" v="1109" actId="26606"/>
          <ac:spMkLst>
            <pc:docMk/>
            <pc:sldMk cId="236574908" sldId="256"/>
            <ac:spMk id="17" creationId="{92FC9C1F-8CBA-4083-8724-3735C556D844}"/>
          </ac:spMkLst>
        </pc:spChg>
        <pc:picChg chg="add">
          <ac:chgData name="violetta galavanidou" userId="fc374be29c9d5739" providerId="LiveId" clId="{21449340-E8E1-41C7-93E6-AEF203966E3C}" dt="2023-01-05T16:54:58.462" v="1109" actId="26606"/>
          <ac:picMkLst>
            <pc:docMk/>
            <pc:sldMk cId="236574908" sldId="256"/>
            <ac:picMk id="5" creationId="{EE60580B-7FF7-C97D-E48E-242C9A614EAC}"/>
          </ac:picMkLst>
        </pc:picChg>
      </pc:sldChg>
      <pc:sldChg chg="addSp modSp new del mod setBg addAnim">
        <pc:chgData name="violetta galavanidou" userId="fc374be29c9d5739" providerId="LiveId" clId="{21449340-E8E1-41C7-93E6-AEF203966E3C}" dt="2023-01-09T00:19:09.469" v="1119" actId="47"/>
        <pc:sldMkLst>
          <pc:docMk/>
          <pc:sldMk cId="1956905131" sldId="257"/>
        </pc:sldMkLst>
        <pc:spChg chg="mod">
          <ac:chgData name="violetta galavanidou" userId="fc374be29c9d5739" providerId="LiveId" clId="{21449340-E8E1-41C7-93E6-AEF203966E3C}" dt="2023-01-05T16:55:59.532" v="1114" actId="26606"/>
          <ac:spMkLst>
            <pc:docMk/>
            <pc:sldMk cId="1956905131" sldId="257"/>
            <ac:spMk id="2" creationId="{7FFE9DA7-D121-7CE8-0F23-191556A8D877}"/>
          </ac:spMkLst>
        </pc:spChg>
        <pc:spChg chg="mod">
          <ac:chgData name="violetta galavanidou" userId="fc374be29c9d5739" providerId="LiveId" clId="{21449340-E8E1-41C7-93E6-AEF203966E3C}" dt="2023-01-05T16:56:16.752" v="1117" actId="1076"/>
          <ac:spMkLst>
            <pc:docMk/>
            <pc:sldMk cId="1956905131" sldId="257"/>
            <ac:spMk id="3" creationId="{265F7714-9EDA-5AAA-704A-B09E582C256E}"/>
          </ac:spMkLst>
        </pc:spChg>
        <pc:spChg chg="add">
          <ac:chgData name="violetta galavanidou" userId="fc374be29c9d5739" providerId="LiveId" clId="{21449340-E8E1-41C7-93E6-AEF203966E3C}" dt="2023-01-05T16:55:59.532" v="1114" actId="26606"/>
          <ac:spMkLst>
            <pc:docMk/>
            <pc:sldMk cId="1956905131" sldId="257"/>
            <ac:spMk id="8" creationId="{827B839B-9ADE-406B-8590-F1CAEDED45A1}"/>
          </ac:spMkLst>
        </pc:spChg>
        <pc:spChg chg="add">
          <ac:chgData name="violetta galavanidou" userId="fc374be29c9d5739" providerId="LiveId" clId="{21449340-E8E1-41C7-93E6-AEF203966E3C}" dt="2023-01-05T16:55:59.532" v="1114" actId="26606"/>
          <ac:spMkLst>
            <pc:docMk/>
            <pc:sldMk cId="1956905131" sldId="257"/>
            <ac:spMk id="10" creationId="{CFE45BF0-46DB-408C-B5F7-7B11716805D4}"/>
          </ac:spMkLst>
        </pc:spChg>
        <pc:spChg chg="add">
          <ac:chgData name="violetta galavanidou" userId="fc374be29c9d5739" providerId="LiveId" clId="{21449340-E8E1-41C7-93E6-AEF203966E3C}" dt="2023-01-05T16:55:59.532" v="1114" actId="26606"/>
          <ac:spMkLst>
            <pc:docMk/>
            <pc:sldMk cId="1956905131" sldId="257"/>
            <ac:spMk id="12" creationId="{2AEBC8F2-97B1-41B4-93F1-2D289E197FBA}"/>
          </ac:spMkLst>
        </pc:spChg>
        <pc:spChg chg="add">
          <ac:chgData name="violetta galavanidou" userId="fc374be29c9d5739" providerId="LiveId" clId="{21449340-E8E1-41C7-93E6-AEF203966E3C}" dt="2023-01-05T16:55:59.532" v="1114" actId="26606"/>
          <ac:spMkLst>
            <pc:docMk/>
            <pc:sldMk cId="1956905131" sldId="257"/>
            <ac:spMk id="14" creationId="{472E3A19-F5D5-48FC-BB9C-48C2F68F598B}"/>
          </ac:spMkLst>
        </pc:spChg>
        <pc:spChg chg="add">
          <ac:chgData name="violetta galavanidou" userId="fc374be29c9d5739" providerId="LiveId" clId="{21449340-E8E1-41C7-93E6-AEF203966E3C}" dt="2023-01-05T16:55:59.532" v="1114" actId="26606"/>
          <ac:spMkLst>
            <pc:docMk/>
            <pc:sldMk cId="1956905131" sldId="257"/>
            <ac:spMk id="16" creationId="{7A62E32F-BB65-43A8-8EB5-92346890E549}"/>
          </ac:spMkLst>
        </pc:spChg>
        <pc:spChg chg="add">
          <ac:chgData name="violetta galavanidou" userId="fc374be29c9d5739" providerId="LiveId" clId="{21449340-E8E1-41C7-93E6-AEF203966E3C}" dt="2023-01-05T16:55:59.532" v="1114" actId="26606"/>
          <ac:spMkLst>
            <pc:docMk/>
            <pc:sldMk cId="1956905131" sldId="257"/>
            <ac:spMk id="18" creationId="{14E91B64-9FCC-451E-AFB4-A827D6329367}"/>
          </ac:spMkLst>
        </pc:spChg>
      </pc:sldChg>
      <pc:sldChg chg="addSp modSp new mod setBg">
        <pc:chgData name="violetta galavanidou" userId="fc374be29c9d5739" providerId="LiveId" clId="{21449340-E8E1-41C7-93E6-AEF203966E3C}" dt="2023-01-09T00:20:08.362" v="1157" actId="20577"/>
        <pc:sldMkLst>
          <pc:docMk/>
          <pc:sldMk cId="2098997180" sldId="258"/>
        </pc:sldMkLst>
        <pc:spChg chg="mod">
          <ac:chgData name="violetta galavanidou" userId="fc374be29c9d5739" providerId="LiveId" clId="{21449340-E8E1-41C7-93E6-AEF203966E3C}" dt="2023-01-05T16:53:26.251" v="1107" actId="26606"/>
          <ac:spMkLst>
            <pc:docMk/>
            <pc:sldMk cId="2098997180" sldId="258"/>
            <ac:spMk id="2" creationId="{F05D73E3-4396-698C-F5C4-FBDE522ECF71}"/>
          </ac:spMkLst>
        </pc:spChg>
        <pc:spChg chg="mod">
          <ac:chgData name="violetta galavanidou" userId="fc374be29c9d5739" providerId="LiveId" clId="{21449340-E8E1-41C7-93E6-AEF203966E3C}" dt="2023-01-09T00:20:08.362" v="1157" actId="20577"/>
          <ac:spMkLst>
            <pc:docMk/>
            <pc:sldMk cId="2098997180" sldId="258"/>
            <ac:spMk id="3" creationId="{791E783C-F12A-515A-BD4A-0C3EB466D42B}"/>
          </ac:spMkLst>
        </pc:spChg>
        <pc:spChg chg="add">
          <ac:chgData name="violetta galavanidou" userId="fc374be29c9d5739" providerId="LiveId" clId="{21449340-E8E1-41C7-93E6-AEF203966E3C}" dt="2023-01-05T16:53:26.251" v="1107" actId="26606"/>
          <ac:spMkLst>
            <pc:docMk/>
            <pc:sldMk cId="2098997180" sldId="258"/>
            <ac:spMk id="8" creationId="{827B839B-9ADE-406B-8590-F1CAEDED45A1}"/>
          </ac:spMkLst>
        </pc:spChg>
        <pc:spChg chg="add">
          <ac:chgData name="violetta galavanidou" userId="fc374be29c9d5739" providerId="LiveId" clId="{21449340-E8E1-41C7-93E6-AEF203966E3C}" dt="2023-01-05T16:53:26.251" v="1107" actId="26606"/>
          <ac:spMkLst>
            <pc:docMk/>
            <pc:sldMk cId="2098997180" sldId="258"/>
            <ac:spMk id="10" creationId="{CFE45BF0-46DB-408C-B5F7-7B11716805D4}"/>
          </ac:spMkLst>
        </pc:spChg>
        <pc:spChg chg="add">
          <ac:chgData name="violetta galavanidou" userId="fc374be29c9d5739" providerId="LiveId" clId="{21449340-E8E1-41C7-93E6-AEF203966E3C}" dt="2023-01-05T16:53:26.251" v="1107" actId="26606"/>
          <ac:spMkLst>
            <pc:docMk/>
            <pc:sldMk cId="2098997180" sldId="258"/>
            <ac:spMk id="12" creationId="{2AEBC8F2-97B1-41B4-93F1-2D289E197FBA}"/>
          </ac:spMkLst>
        </pc:spChg>
        <pc:spChg chg="add">
          <ac:chgData name="violetta galavanidou" userId="fc374be29c9d5739" providerId="LiveId" clId="{21449340-E8E1-41C7-93E6-AEF203966E3C}" dt="2023-01-05T16:53:26.251" v="1107" actId="26606"/>
          <ac:spMkLst>
            <pc:docMk/>
            <pc:sldMk cId="2098997180" sldId="258"/>
            <ac:spMk id="14" creationId="{472E3A19-F5D5-48FC-BB9C-48C2F68F598B}"/>
          </ac:spMkLst>
        </pc:spChg>
        <pc:spChg chg="add">
          <ac:chgData name="violetta galavanidou" userId="fc374be29c9d5739" providerId="LiveId" clId="{21449340-E8E1-41C7-93E6-AEF203966E3C}" dt="2023-01-05T16:53:26.251" v="1107" actId="26606"/>
          <ac:spMkLst>
            <pc:docMk/>
            <pc:sldMk cId="2098997180" sldId="258"/>
            <ac:spMk id="16" creationId="{7A62E32F-BB65-43A8-8EB5-92346890E549}"/>
          </ac:spMkLst>
        </pc:spChg>
        <pc:spChg chg="add">
          <ac:chgData name="violetta galavanidou" userId="fc374be29c9d5739" providerId="LiveId" clId="{21449340-E8E1-41C7-93E6-AEF203966E3C}" dt="2023-01-05T16:53:26.251" v="1107" actId="26606"/>
          <ac:spMkLst>
            <pc:docMk/>
            <pc:sldMk cId="2098997180" sldId="258"/>
            <ac:spMk id="18" creationId="{14E91B64-9FCC-451E-AFB4-A827D6329367}"/>
          </ac:spMkLst>
        </pc:spChg>
      </pc:sldChg>
      <pc:sldChg chg="addSp delSp modSp new mod setBg">
        <pc:chgData name="violetta galavanidou" userId="fc374be29c9d5739" providerId="LiveId" clId="{21449340-E8E1-41C7-93E6-AEF203966E3C}" dt="2023-01-09T00:24:49.248" v="1248" actId="20577"/>
        <pc:sldMkLst>
          <pc:docMk/>
          <pc:sldMk cId="3686194851" sldId="259"/>
        </pc:sldMkLst>
        <pc:spChg chg="mod">
          <ac:chgData name="violetta galavanidou" userId="fc374be29c9d5739" providerId="LiveId" clId="{21449340-E8E1-41C7-93E6-AEF203966E3C}" dt="2023-01-05T16:52:28.427" v="1105" actId="26606"/>
          <ac:spMkLst>
            <pc:docMk/>
            <pc:sldMk cId="3686194851" sldId="259"/>
            <ac:spMk id="2" creationId="{0AEBA70C-A2E6-07AA-3BAC-DDBA2966FA47}"/>
          </ac:spMkLst>
        </pc:spChg>
        <pc:spChg chg="del mod">
          <ac:chgData name="violetta galavanidou" userId="fc374be29c9d5739" providerId="LiveId" clId="{21449340-E8E1-41C7-93E6-AEF203966E3C}" dt="2023-01-05T16:52:28.427" v="1105" actId="26606"/>
          <ac:spMkLst>
            <pc:docMk/>
            <pc:sldMk cId="3686194851" sldId="259"/>
            <ac:spMk id="3" creationId="{C1DDA880-B857-1465-F45D-C2072ABBFE1F}"/>
          </ac:spMkLst>
        </pc:spChg>
        <pc:spChg chg="add">
          <ac:chgData name="violetta galavanidou" userId="fc374be29c9d5739" providerId="LiveId" clId="{21449340-E8E1-41C7-93E6-AEF203966E3C}" dt="2023-01-05T16:52:28.427" v="1105" actId="26606"/>
          <ac:spMkLst>
            <pc:docMk/>
            <pc:sldMk cId="3686194851" sldId="259"/>
            <ac:spMk id="9" creationId="{B819A166-7571-4003-A6B8-B62034C3ED30}"/>
          </ac:spMkLst>
        </pc:spChg>
        <pc:graphicFrameChg chg="add mod">
          <ac:chgData name="violetta galavanidou" userId="fc374be29c9d5739" providerId="LiveId" clId="{21449340-E8E1-41C7-93E6-AEF203966E3C}" dt="2023-01-09T00:24:49.248" v="1248" actId="20577"/>
          <ac:graphicFrameMkLst>
            <pc:docMk/>
            <pc:sldMk cId="3686194851" sldId="259"/>
            <ac:graphicFrameMk id="5" creationId="{FD610B0C-3CEF-947A-F507-82AEC1ED42A6}"/>
          </ac:graphicFrameMkLst>
        </pc:graphicFrameChg>
      </pc:sldChg>
      <pc:sldChg chg="modSp new mod">
        <pc:chgData name="violetta galavanidou" userId="fc374be29c9d5739" providerId="LiveId" clId="{21449340-E8E1-41C7-93E6-AEF203966E3C}" dt="2023-01-05T16:03:10.939" v="176" actId="20577"/>
        <pc:sldMkLst>
          <pc:docMk/>
          <pc:sldMk cId="2196358613" sldId="260"/>
        </pc:sldMkLst>
        <pc:spChg chg="mod">
          <ac:chgData name="violetta galavanidou" userId="fc374be29c9d5739" providerId="LiveId" clId="{21449340-E8E1-41C7-93E6-AEF203966E3C}" dt="2023-01-05T16:03:10.939" v="176" actId="20577"/>
          <ac:spMkLst>
            <pc:docMk/>
            <pc:sldMk cId="2196358613" sldId="260"/>
            <ac:spMk id="2" creationId="{77677719-487B-A4E1-A9D0-6723013576B4}"/>
          </ac:spMkLst>
        </pc:spChg>
      </pc:sldChg>
      <pc:sldChg chg="addSp delSp modSp new mod setBg">
        <pc:chgData name="violetta galavanidou" userId="fc374be29c9d5739" providerId="LiveId" clId="{21449340-E8E1-41C7-93E6-AEF203966E3C}" dt="2023-01-05T16:52:53.256" v="1106" actId="26606"/>
        <pc:sldMkLst>
          <pc:docMk/>
          <pc:sldMk cId="4160365867" sldId="261"/>
        </pc:sldMkLst>
        <pc:spChg chg="mod">
          <ac:chgData name="violetta galavanidou" userId="fc374be29c9d5739" providerId="LiveId" clId="{21449340-E8E1-41C7-93E6-AEF203966E3C}" dt="2023-01-05T16:52:53.256" v="1106" actId="26606"/>
          <ac:spMkLst>
            <pc:docMk/>
            <pc:sldMk cId="4160365867" sldId="261"/>
            <ac:spMk id="2" creationId="{EF4C47F3-F628-8055-5180-C7448E899FDD}"/>
          </ac:spMkLst>
        </pc:spChg>
        <pc:spChg chg="del">
          <ac:chgData name="violetta galavanidou" userId="fc374be29c9d5739" providerId="LiveId" clId="{21449340-E8E1-41C7-93E6-AEF203966E3C}" dt="2023-01-05T16:52:53.256" v="1106" actId="26606"/>
          <ac:spMkLst>
            <pc:docMk/>
            <pc:sldMk cId="4160365867" sldId="261"/>
            <ac:spMk id="3" creationId="{CC1E868A-B533-9736-F577-AAF5ACE18254}"/>
          </ac:spMkLst>
        </pc:spChg>
        <pc:spChg chg="add">
          <ac:chgData name="violetta galavanidou" userId="fc374be29c9d5739" providerId="LiveId" clId="{21449340-E8E1-41C7-93E6-AEF203966E3C}" dt="2023-01-05T16:52:53.256" v="1106" actId="26606"/>
          <ac:spMkLst>
            <pc:docMk/>
            <pc:sldMk cId="4160365867" sldId="261"/>
            <ac:spMk id="10" creationId="{BECACB72-3535-4C1F-B618-F4CBD214F4FF}"/>
          </ac:spMkLst>
        </pc:spChg>
        <pc:picChg chg="add">
          <ac:chgData name="violetta galavanidou" userId="fc374be29c9d5739" providerId="LiveId" clId="{21449340-E8E1-41C7-93E6-AEF203966E3C}" dt="2023-01-05T16:52:53.256" v="1106" actId="26606"/>
          <ac:picMkLst>
            <pc:docMk/>
            <pc:sldMk cId="4160365867" sldId="261"/>
            <ac:picMk id="7" creationId="{6D9B30B8-B9DF-BDCA-4595-92416F29D99C}"/>
          </ac:picMkLst>
        </pc:picChg>
      </pc:sldChg>
      <pc:sldChg chg="addSp modSp new mod setBg">
        <pc:chgData name="violetta galavanidou" userId="fc374be29c9d5739" providerId="LiveId" clId="{21449340-E8E1-41C7-93E6-AEF203966E3C}" dt="2023-01-05T16:58:37.782" v="1118" actId="26606"/>
        <pc:sldMkLst>
          <pc:docMk/>
          <pc:sldMk cId="3952942691" sldId="262"/>
        </pc:sldMkLst>
        <pc:spChg chg="mod">
          <ac:chgData name="violetta galavanidou" userId="fc374be29c9d5739" providerId="LiveId" clId="{21449340-E8E1-41C7-93E6-AEF203966E3C}" dt="2023-01-05T16:58:37.782" v="1118" actId="26606"/>
          <ac:spMkLst>
            <pc:docMk/>
            <pc:sldMk cId="3952942691" sldId="262"/>
            <ac:spMk id="2" creationId="{7C56A08A-ECC1-1623-8CF4-243746D5286F}"/>
          </ac:spMkLst>
        </pc:spChg>
        <pc:spChg chg="mod">
          <ac:chgData name="violetta galavanidou" userId="fc374be29c9d5739" providerId="LiveId" clId="{21449340-E8E1-41C7-93E6-AEF203966E3C}" dt="2023-01-05T16:58:37.782" v="1118" actId="26606"/>
          <ac:spMkLst>
            <pc:docMk/>
            <pc:sldMk cId="3952942691" sldId="262"/>
            <ac:spMk id="3" creationId="{1B3D3BFD-F5FA-A20D-D6D0-0AC35436F9E4}"/>
          </ac:spMkLst>
        </pc:spChg>
        <pc:spChg chg="add">
          <ac:chgData name="violetta galavanidou" userId="fc374be29c9d5739" providerId="LiveId" clId="{21449340-E8E1-41C7-93E6-AEF203966E3C}" dt="2023-01-05T16:58:37.782" v="1118" actId="26606"/>
          <ac:spMkLst>
            <pc:docMk/>
            <pc:sldMk cId="3952942691" sldId="262"/>
            <ac:spMk id="8" creationId="{827B839B-9ADE-406B-8590-F1CAEDED45A1}"/>
          </ac:spMkLst>
        </pc:spChg>
        <pc:spChg chg="add">
          <ac:chgData name="violetta galavanidou" userId="fc374be29c9d5739" providerId="LiveId" clId="{21449340-E8E1-41C7-93E6-AEF203966E3C}" dt="2023-01-05T16:58:37.782" v="1118" actId="26606"/>
          <ac:spMkLst>
            <pc:docMk/>
            <pc:sldMk cId="3952942691" sldId="262"/>
            <ac:spMk id="10" creationId="{CFE45BF0-46DB-408C-B5F7-7B11716805D4}"/>
          </ac:spMkLst>
        </pc:spChg>
        <pc:spChg chg="add">
          <ac:chgData name="violetta galavanidou" userId="fc374be29c9d5739" providerId="LiveId" clId="{21449340-E8E1-41C7-93E6-AEF203966E3C}" dt="2023-01-05T16:58:37.782" v="1118" actId="26606"/>
          <ac:spMkLst>
            <pc:docMk/>
            <pc:sldMk cId="3952942691" sldId="262"/>
            <ac:spMk id="12" creationId="{2AEBC8F2-97B1-41B4-93F1-2D289E197FBA}"/>
          </ac:spMkLst>
        </pc:spChg>
        <pc:spChg chg="add">
          <ac:chgData name="violetta galavanidou" userId="fc374be29c9d5739" providerId="LiveId" clId="{21449340-E8E1-41C7-93E6-AEF203966E3C}" dt="2023-01-05T16:58:37.782" v="1118" actId="26606"/>
          <ac:spMkLst>
            <pc:docMk/>
            <pc:sldMk cId="3952942691" sldId="262"/>
            <ac:spMk id="14" creationId="{472E3A19-F5D5-48FC-BB9C-48C2F68F598B}"/>
          </ac:spMkLst>
        </pc:spChg>
        <pc:spChg chg="add">
          <ac:chgData name="violetta galavanidou" userId="fc374be29c9d5739" providerId="LiveId" clId="{21449340-E8E1-41C7-93E6-AEF203966E3C}" dt="2023-01-05T16:58:37.782" v="1118" actId="26606"/>
          <ac:spMkLst>
            <pc:docMk/>
            <pc:sldMk cId="3952942691" sldId="262"/>
            <ac:spMk id="16" creationId="{7A62E32F-BB65-43A8-8EB5-92346890E549}"/>
          </ac:spMkLst>
        </pc:spChg>
        <pc:spChg chg="add">
          <ac:chgData name="violetta galavanidou" userId="fc374be29c9d5739" providerId="LiveId" clId="{21449340-E8E1-41C7-93E6-AEF203966E3C}" dt="2023-01-05T16:58:37.782" v="1118" actId="26606"/>
          <ac:spMkLst>
            <pc:docMk/>
            <pc:sldMk cId="3952942691" sldId="262"/>
            <ac:spMk id="18" creationId="{14E91B64-9FCC-451E-AFB4-A827D6329367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43A1E6-460D-4ABA-AE1E-A8D4B9862DB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B224A820-6BB6-4E25-BCD1-F09E4AEDBEFD}">
      <dgm:prSet/>
      <dgm:spPr/>
      <dgm:t>
        <a:bodyPr/>
        <a:lstStyle/>
        <a:p>
          <a:r>
            <a:rPr lang="nl-NL"/>
            <a:t>Part 1: Introduction</a:t>
          </a:r>
          <a:endParaRPr lang="en-US"/>
        </a:p>
      </dgm:t>
    </dgm:pt>
    <dgm:pt modelId="{CFC82E32-230F-4CF3-914C-21C70B37712B}" type="parTrans" cxnId="{71B33C4B-CDCE-4607-B290-68C40751204C}">
      <dgm:prSet/>
      <dgm:spPr/>
      <dgm:t>
        <a:bodyPr/>
        <a:lstStyle/>
        <a:p>
          <a:endParaRPr lang="en-US"/>
        </a:p>
      </dgm:t>
    </dgm:pt>
    <dgm:pt modelId="{CD8754EE-4139-45B2-B52A-5F007C859B10}" type="sibTrans" cxnId="{71B33C4B-CDCE-4607-B290-68C40751204C}">
      <dgm:prSet/>
      <dgm:spPr/>
      <dgm:t>
        <a:bodyPr/>
        <a:lstStyle/>
        <a:p>
          <a:endParaRPr lang="en-US"/>
        </a:p>
      </dgm:t>
    </dgm:pt>
    <dgm:pt modelId="{CA79815F-CE5B-40DB-BB4D-6DECF7902EBC}">
      <dgm:prSet/>
      <dgm:spPr/>
      <dgm:t>
        <a:bodyPr/>
        <a:lstStyle/>
        <a:p>
          <a:r>
            <a:rPr lang="nl-NL" dirty="0"/>
            <a:t>Part 2: </a:t>
          </a:r>
          <a:r>
            <a:rPr lang="nl-NL" dirty="0" err="1"/>
            <a:t>Learn</a:t>
          </a:r>
          <a:r>
            <a:rPr lang="nl-NL" dirty="0"/>
            <a:t> </a:t>
          </a:r>
          <a:r>
            <a:rPr lang="nl-NL" dirty="0" err="1"/>
            <a:t>about</a:t>
          </a:r>
          <a:r>
            <a:rPr lang="nl-NL" dirty="0"/>
            <a:t> </a:t>
          </a:r>
          <a:r>
            <a:rPr lang="nl-NL" dirty="0" err="1"/>
            <a:t>the</a:t>
          </a:r>
          <a:r>
            <a:rPr lang="nl-NL" dirty="0"/>
            <a:t> </a:t>
          </a:r>
          <a:r>
            <a:rPr lang="nl-NL" dirty="0" err="1"/>
            <a:t>Passive</a:t>
          </a:r>
          <a:r>
            <a:rPr lang="nl-NL" dirty="0"/>
            <a:t> </a:t>
          </a:r>
          <a:r>
            <a:rPr lang="nl-NL"/>
            <a:t>voice</a:t>
          </a:r>
          <a:endParaRPr lang="en-US" dirty="0"/>
        </a:p>
      </dgm:t>
    </dgm:pt>
    <dgm:pt modelId="{230E5B9C-E7DF-4EED-8789-E6A37B59B0B9}" type="parTrans" cxnId="{C8883293-488D-4275-9E17-6E3CBE774017}">
      <dgm:prSet/>
      <dgm:spPr/>
      <dgm:t>
        <a:bodyPr/>
        <a:lstStyle/>
        <a:p>
          <a:endParaRPr lang="en-US"/>
        </a:p>
      </dgm:t>
    </dgm:pt>
    <dgm:pt modelId="{6D13421C-0C5E-470B-9619-2FB009B5E43A}" type="sibTrans" cxnId="{C8883293-488D-4275-9E17-6E3CBE774017}">
      <dgm:prSet/>
      <dgm:spPr/>
      <dgm:t>
        <a:bodyPr/>
        <a:lstStyle/>
        <a:p>
          <a:endParaRPr lang="en-US"/>
        </a:p>
      </dgm:t>
    </dgm:pt>
    <dgm:pt modelId="{CB5F3789-0912-4797-8928-2752D6F86DD8}">
      <dgm:prSet/>
      <dgm:spPr/>
      <dgm:t>
        <a:bodyPr/>
        <a:lstStyle/>
        <a:p>
          <a:r>
            <a:rPr lang="nl-NL" dirty="0"/>
            <a:t>Part 3: Check </a:t>
          </a:r>
          <a:r>
            <a:rPr lang="nl-NL" dirty="0" err="1"/>
            <a:t>what</a:t>
          </a:r>
          <a:r>
            <a:rPr lang="nl-NL" dirty="0"/>
            <a:t> </a:t>
          </a:r>
          <a:r>
            <a:rPr lang="nl-NL" dirty="0" err="1"/>
            <a:t>you’ve</a:t>
          </a:r>
          <a:r>
            <a:rPr lang="nl-NL" dirty="0"/>
            <a:t> </a:t>
          </a:r>
          <a:r>
            <a:rPr lang="nl-NL" dirty="0" err="1"/>
            <a:t>learnt</a:t>
          </a:r>
          <a:endParaRPr lang="en-US" dirty="0"/>
        </a:p>
      </dgm:t>
    </dgm:pt>
    <dgm:pt modelId="{307D4108-9AA1-4D7A-86F1-49EECCE542A8}" type="parTrans" cxnId="{68757803-B9BF-449C-A4E0-2D5097CC3D5A}">
      <dgm:prSet/>
      <dgm:spPr/>
      <dgm:t>
        <a:bodyPr/>
        <a:lstStyle/>
        <a:p>
          <a:endParaRPr lang="en-US"/>
        </a:p>
      </dgm:t>
    </dgm:pt>
    <dgm:pt modelId="{A3E9A331-F24F-4280-B0C5-B2E3237AE597}" type="sibTrans" cxnId="{68757803-B9BF-449C-A4E0-2D5097CC3D5A}">
      <dgm:prSet/>
      <dgm:spPr/>
      <dgm:t>
        <a:bodyPr/>
        <a:lstStyle/>
        <a:p>
          <a:endParaRPr lang="en-US"/>
        </a:p>
      </dgm:t>
    </dgm:pt>
    <dgm:pt modelId="{C5D3C291-8EAB-47EC-88F4-35A8AED7EE69}">
      <dgm:prSet/>
      <dgm:spPr/>
      <dgm:t>
        <a:bodyPr/>
        <a:lstStyle/>
        <a:p>
          <a:r>
            <a:rPr lang="nl-NL"/>
            <a:t>Part 4: Instructions</a:t>
          </a:r>
          <a:endParaRPr lang="en-US"/>
        </a:p>
      </dgm:t>
    </dgm:pt>
    <dgm:pt modelId="{35230114-1A52-4414-A13A-39430FD49273}" type="parTrans" cxnId="{6580C02B-2B48-4798-8CC3-99454DAE28BB}">
      <dgm:prSet/>
      <dgm:spPr/>
      <dgm:t>
        <a:bodyPr/>
        <a:lstStyle/>
        <a:p>
          <a:endParaRPr lang="en-US"/>
        </a:p>
      </dgm:t>
    </dgm:pt>
    <dgm:pt modelId="{18436172-4C54-46E7-BBA4-44520BAA9A7E}" type="sibTrans" cxnId="{6580C02B-2B48-4798-8CC3-99454DAE28BB}">
      <dgm:prSet/>
      <dgm:spPr/>
      <dgm:t>
        <a:bodyPr/>
        <a:lstStyle/>
        <a:p>
          <a:endParaRPr lang="en-US"/>
        </a:p>
      </dgm:t>
    </dgm:pt>
    <dgm:pt modelId="{10101691-6556-47AD-BCC9-2F80802983B5}">
      <dgm:prSet/>
      <dgm:spPr/>
      <dgm:t>
        <a:bodyPr/>
        <a:lstStyle/>
        <a:p>
          <a:r>
            <a:rPr lang="nl-NL"/>
            <a:t>Part 5: Practice</a:t>
          </a:r>
          <a:endParaRPr lang="en-US"/>
        </a:p>
      </dgm:t>
    </dgm:pt>
    <dgm:pt modelId="{4A7CDC9F-2481-40C4-9887-7FE3582FD5C1}" type="parTrans" cxnId="{B82187F3-B65B-4282-96DA-7B6055A60B66}">
      <dgm:prSet/>
      <dgm:spPr/>
      <dgm:t>
        <a:bodyPr/>
        <a:lstStyle/>
        <a:p>
          <a:endParaRPr lang="en-US"/>
        </a:p>
      </dgm:t>
    </dgm:pt>
    <dgm:pt modelId="{6596C105-DA74-423E-88B3-A43305052445}" type="sibTrans" cxnId="{B82187F3-B65B-4282-96DA-7B6055A60B66}">
      <dgm:prSet/>
      <dgm:spPr/>
      <dgm:t>
        <a:bodyPr/>
        <a:lstStyle/>
        <a:p>
          <a:endParaRPr lang="en-US"/>
        </a:p>
      </dgm:t>
    </dgm:pt>
    <dgm:pt modelId="{90D2F824-DC40-45B6-AEEC-C9E0C956BF81}">
      <dgm:prSet/>
      <dgm:spPr/>
      <dgm:t>
        <a:bodyPr/>
        <a:lstStyle/>
        <a:p>
          <a:r>
            <a:rPr lang="nl-NL"/>
            <a:t>Part 6: Test yourself</a:t>
          </a:r>
          <a:endParaRPr lang="en-US"/>
        </a:p>
      </dgm:t>
    </dgm:pt>
    <dgm:pt modelId="{C8FE7154-CADD-4193-9FB6-0B29A69314D5}" type="parTrans" cxnId="{BA890DE4-07B8-4A46-9D68-0D92832B4992}">
      <dgm:prSet/>
      <dgm:spPr/>
      <dgm:t>
        <a:bodyPr/>
        <a:lstStyle/>
        <a:p>
          <a:endParaRPr lang="en-US"/>
        </a:p>
      </dgm:t>
    </dgm:pt>
    <dgm:pt modelId="{2985DE8B-E4AF-4193-8C98-A54727E2B8BB}" type="sibTrans" cxnId="{BA890DE4-07B8-4A46-9D68-0D92832B4992}">
      <dgm:prSet/>
      <dgm:spPr/>
      <dgm:t>
        <a:bodyPr/>
        <a:lstStyle/>
        <a:p>
          <a:endParaRPr lang="en-US"/>
        </a:p>
      </dgm:t>
    </dgm:pt>
    <dgm:pt modelId="{38E28BF0-3CFC-4157-8738-42FCA3EF4B8D}">
      <dgm:prSet/>
      <dgm:spPr/>
      <dgm:t>
        <a:bodyPr/>
        <a:lstStyle/>
        <a:p>
          <a:r>
            <a:rPr lang="nl-NL"/>
            <a:t>Part 7: Evaluation</a:t>
          </a:r>
          <a:endParaRPr lang="en-US"/>
        </a:p>
      </dgm:t>
    </dgm:pt>
    <dgm:pt modelId="{A7B7DA94-C578-4CFA-BD95-A486D2C2A13F}" type="parTrans" cxnId="{DBA31248-36EF-41CF-BD2A-2C02B0F69704}">
      <dgm:prSet/>
      <dgm:spPr/>
      <dgm:t>
        <a:bodyPr/>
        <a:lstStyle/>
        <a:p>
          <a:endParaRPr lang="en-US"/>
        </a:p>
      </dgm:t>
    </dgm:pt>
    <dgm:pt modelId="{C621BFD8-9889-4137-A889-6BE094512267}" type="sibTrans" cxnId="{DBA31248-36EF-41CF-BD2A-2C02B0F69704}">
      <dgm:prSet/>
      <dgm:spPr/>
      <dgm:t>
        <a:bodyPr/>
        <a:lstStyle/>
        <a:p>
          <a:endParaRPr lang="en-US"/>
        </a:p>
      </dgm:t>
    </dgm:pt>
    <dgm:pt modelId="{70C5A852-E64B-4AD4-9128-EDB715AEB1F7}" type="pres">
      <dgm:prSet presAssocID="{5D43A1E6-460D-4ABA-AE1E-A8D4B9862DB5}" presName="root" presStyleCnt="0">
        <dgm:presLayoutVars>
          <dgm:dir/>
          <dgm:resizeHandles val="exact"/>
        </dgm:presLayoutVars>
      </dgm:prSet>
      <dgm:spPr/>
    </dgm:pt>
    <dgm:pt modelId="{9CB0F4E1-E300-48EB-B8AE-86D488AD5C61}" type="pres">
      <dgm:prSet presAssocID="{B224A820-6BB6-4E25-BCD1-F09E4AEDBEFD}" presName="compNode" presStyleCnt="0"/>
      <dgm:spPr/>
    </dgm:pt>
    <dgm:pt modelId="{3E200ECD-B081-452E-8EBD-A592E00F85B8}" type="pres">
      <dgm:prSet presAssocID="{B224A820-6BB6-4E25-BCD1-F09E4AEDBEFD}" presName="bgRect" presStyleLbl="bgShp" presStyleIdx="0" presStyleCnt="7"/>
      <dgm:spPr/>
    </dgm:pt>
    <dgm:pt modelId="{3DDBBD34-E370-43C8-B411-773A5173F5F6}" type="pres">
      <dgm:prSet presAssocID="{B224A820-6BB6-4E25-BCD1-F09E4AEDBEFD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d Quotation Mark"/>
        </a:ext>
      </dgm:extLst>
    </dgm:pt>
    <dgm:pt modelId="{3896C5A9-A75C-49A1-B1E2-B6BA2A4C4DD2}" type="pres">
      <dgm:prSet presAssocID="{B224A820-6BB6-4E25-BCD1-F09E4AEDBEFD}" presName="spaceRect" presStyleCnt="0"/>
      <dgm:spPr/>
    </dgm:pt>
    <dgm:pt modelId="{7A3753DA-C246-4170-8426-C74CDF452320}" type="pres">
      <dgm:prSet presAssocID="{B224A820-6BB6-4E25-BCD1-F09E4AEDBEFD}" presName="parTx" presStyleLbl="revTx" presStyleIdx="0" presStyleCnt="7">
        <dgm:presLayoutVars>
          <dgm:chMax val="0"/>
          <dgm:chPref val="0"/>
        </dgm:presLayoutVars>
      </dgm:prSet>
      <dgm:spPr/>
    </dgm:pt>
    <dgm:pt modelId="{C297D5ED-7F21-4689-8EBD-122CECB381C2}" type="pres">
      <dgm:prSet presAssocID="{CD8754EE-4139-45B2-B52A-5F007C859B10}" presName="sibTrans" presStyleCnt="0"/>
      <dgm:spPr/>
    </dgm:pt>
    <dgm:pt modelId="{707CD6DC-11EB-4427-BFE0-6A71BAAD5D51}" type="pres">
      <dgm:prSet presAssocID="{CA79815F-CE5B-40DB-BB4D-6DECF7902EBC}" presName="compNode" presStyleCnt="0"/>
      <dgm:spPr/>
    </dgm:pt>
    <dgm:pt modelId="{818BA20F-9DF9-468D-B4E7-F61D9B4B28B4}" type="pres">
      <dgm:prSet presAssocID="{CA79815F-CE5B-40DB-BB4D-6DECF7902EBC}" presName="bgRect" presStyleLbl="bgShp" presStyleIdx="1" presStyleCnt="7"/>
      <dgm:spPr/>
    </dgm:pt>
    <dgm:pt modelId="{7675AD66-652E-471C-8EE3-AFD20B58C6D3}" type="pres">
      <dgm:prSet presAssocID="{CA79815F-CE5B-40DB-BB4D-6DECF7902EBC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pper board"/>
        </a:ext>
      </dgm:extLst>
    </dgm:pt>
    <dgm:pt modelId="{864D070C-85A1-4968-B6E9-FB17B7F8DDE9}" type="pres">
      <dgm:prSet presAssocID="{CA79815F-CE5B-40DB-BB4D-6DECF7902EBC}" presName="spaceRect" presStyleCnt="0"/>
      <dgm:spPr/>
    </dgm:pt>
    <dgm:pt modelId="{D680EF04-5C0F-4900-9DC4-17E83240EF8D}" type="pres">
      <dgm:prSet presAssocID="{CA79815F-CE5B-40DB-BB4D-6DECF7902EBC}" presName="parTx" presStyleLbl="revTx" presStyleIdx="1" presStyleCnt="7">
        <dgm:presLayoutVars>
          <dgm:chMax val="0"/>
          <dgm:chPref val="0"/>
        </dgm:presLayoutVars>
      </dgm:prSet>
      <dgm:spPr/>
    </dgm:pt>
    <dgm:pt modelId="{8374F9B9-CC19-40B0-98F6-6B72E892846D}" type="pres">
      <dgm:prSet presAssocID="{6D13421C-0C5E-470B-9619-2FB009B5E43A}" presName="sibTrans" presStyleCnt="0"/>
      <dgm:spPr/>
    </dgm:pt>
    <dgm:pt modelId="{43F6D7A3-99D0-40A4-B07E-9804CE6CB270}" type="pres">
      <dgm:prSet presAssocID="{CB5F3789-0912-4797-8928-2752D6F86DD8}" presName="compNode" presStyleCnt="0"/>
      <dgm:spPr/>
    </dgm:pt>
    <dgm:pt modelId="{B10AA8AC-1373-4559-AEC9-051AFF451B4C}" type="pres">
      <dgm:prSet presAssocID="{CB5F3789-0912-4797-8928-2752D6F86DD8}" presName="bgRect" presStyleLbl="bgShp" presStyleIdx="2" presStyleCnt="7"/>
      <dgm:spPr/>
    </dgm:pt>
    <dgm:pt modelId="{9EDC63C8-E167-436E-A8A8-03D66EC0878A}" type="pres">
      <dgm:prSet presAssocID="{CB5F3789-0912-4797-8928-2752D6F86DD8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rsor"/>
        </a:ext>
      </dgm:extLst>
    </dgm:pt>
    <dgm:pt modelId="{992BC555-CCB1-43FD-85BA-DDC5F54A2325}" type="pres">
      <dgm:prSet presAssocID="{CB5F3789-0912-4797-8928-2752D6F86DD8}" presName="spaceRect" presStyleCnt="0"/>
      <dgm:spPr/>
    </dgm:pt>
    <dgm:pt modelId="{575438F2-3711-47FF-BF4F-CE7104C37381}" type="pres">
      <dgm:prSet presAssocID="{CB5F3789-0912-4797-8928-2752D6F86DD8}" presName="parTx" presStyleLbl="revTx" presStyleIdx="2" presStyleCnt="7">
        <dgm:presLayoutVars>
          <dgm:chMax val="0"/>
          <dgm:chPref val="0"/>
        </dgm:presLayoutVars>
      </dgm:prSet>
      <dgm:spPr/>
    </dgm:pt>
    <dgm:pt modelId="{1AC9D51F-D79F-4BFA-A8FF-DAA9C2D2F449}" type="pres">
      <dgm:prSet presAssocID="{A3E9A331-F24F-4280-B0C5-B2E3237AE597}" presName="sibTrans" presStyleCnt="0"/>
      <dgm:spPr/>
    </dgm:pt>
    <dgm:pt modelId="{0EB00AB8-AFE1-4C59-9608-56274D4B267D}" type="pres">
      <dgm:prSet presAssocID="{C5D3C291-8EAB-47EC-88F4-35A8AED7EE69}" presName="compNode" presStyleCnt="0"/>
      <dgm:spPr/>
    </dgm:pt>
    <dgm:pt modelId="{46323DCB-C443-412B-8D0B-F048868D6D6F}" type="pres">
      <dgm:prSet presAssocID="{C5D3C291-8EAB-47EC-88F4-35A8AED7EE69}" presName="bgRect" presStyleLbl="bgShp" presStyleIdx="3" presStyleCnt="7"/>
      <dgm:spPr/>
    </dgm:pt>
    <dgm:pt modelId="{7928503A-A0B7-4251-956A-FCF0336DABC7}" type="pres">
      <dgm:prSet presAssocID="{C5D3C291-8EAB-47EC-88F4-35A8AED7EE69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perclip"/>
        </a:ext>
      </dgm:extLst>
    </dgm:pt>
    <dgm:pt modelId="{79106468-5D9F-4010-B9C2-3F9A1A7C2114}" type="pres">
      <dgm:prSet presAssocID="{C5D3C291-8EAB-47EC-88F4-35A8AED7EE69}" presName="spaceRect" presStyleCnt="0"/>
      <dgm:spPr/>
    </dgm:pt>
    <dgm:pt modelId="{44DACCAD-68F2-4772-B191-BAB155B3C0A9}" type="pres">
      <dgm:prSet presAssocID="{C5D3C291-8EAB-47EC-88F4-35A8AED7EE69}" presName="parTx" presStyleLbl="revTx" presStyleIdx="3" presStyleCnt="7">
        <dgm:presLayoutVars>
          <dgm:chMax val="0"/>
          <dgm:chPref val="0"/>
        </dgm:presLayoutVars>
      </dgm:prSet>
      <dgm:spPr/>
    </dgm:pt>
    <dgm:pt modelId="{23AD4CE6-F628-42BF-B493-365EECA9B16D}" type="pres">
      <dgm:prSet presAssocID="{18436172-4C54-46E7-BBA4-44520BAA9A7E}" presName="sibTrans" presStyleCnt="0"/>
      <dgm:spPr/>
    </dgm:pt>
    <dgm:pt modelId="{AC0BA788-ADAE-4664-98B0-71E3B4B48476}" type="pres">
      <dgm:prSet presAssocID="{10101691-6556-47AD-BCC9-2F80802983B5}" presName="compNode" presStyleCnt="0"/>
      <dgm:spPr/>
    </dgm:pt>
    <dgm:pt modelId="{01D33076-1F4C-4202-8FF5-63B098DF2FA6}" type="pres">
      <dgm:prSet presAssocID="{10101691-6556-47AD-BCC9-2F80802983B5}" presName="bgRect" presStyleLbl="bgShp" presStyleIdx="4" presStyleCnt="7"/>
      <dgm:spPr/>
    </dgm:pt>
    <dgm:pt modelId="{AFD4C602-9B51-45CE-9640-ABFE5FC9F670}" type="pres">
      <dgm:prSet presAssocID="{10101691-6556-47AD-BCC9-2F80802983B5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olelijst"/>
        </a:ext>
      </dgm:extLst>
    </dgm:pt>
    <dgm:pt modelId="{FA4DA293-8654-474A-B1BD-7F7F96C5B7FC}" type="pres">
      <dgm:prSet presAssocID="{10101691-6556-47AD-BCC9-2F80802983B5}" presName="spaceRect" presStyleCnt="0"/>
      <dgm:spPr/>
    </dgm:pt>
    <dgm:pt modelId="{E67FE876-D453-42D9-8CCE-5FDC97B4F00F}" type="pres">
      <dgm:prSet presAssocID="{10101691-6556-47AD-BCC9-2F80802983B5}" presName="parTx" presStyleLbl="revTx" presStyleIdx="4" presStyleCnt="7">
        <dgm:presLayoutVars>
          <dgm:chMax val="0"/>
          <dgm:chPref val="0"/>
        </dgm:presLayoutVars>
      </dgm:prSet>
      <dgm:spPr/>
    </dgm:pt>
    <dgm:pt modelId="{DE204EA3-6D23-41BE-8286-69860CC9C3EF}" type="pres">
      <dgm:prSet presAssocID="{6596C105-DA74-423E-88B3-A43305052445}" presName="sibTrans" presStyleCnt="0"/>
      <dgm:spPr/>
    </dgm:pt>
    <dgm:pt modelId="{373130CB-2627-4B98-BDBE-E42AA08DF1F3}" type="pres">
      <dgm:prSet presAssocID="{90D2F824-DC40-45B6-AEEC-C9E0C956BF81}" presName="compNode" presStyleCnt="0"/>
      <dgm:spPr/>
    </dgm:pt>
    <dgm:pt modelId="{73B79342-110D-495E-9BC5-D6CEA62AA25E}" type="pres">
      <dgm:prSet presAssocID="{90D2F824-DC40-45B6-AEEC-C9E0C956BF81}" presName="bgRect" presStyleLbl="bgShp" presStyleIdx="5" presStyleCnt="7"/>
      <dgm:spPr/>
    </dgm:pt>
    <dgm:pt modelId="{E8F3AF75-6B8D-4476-9265-BFDD1EC9C999}" type="pres">
      <dgm:prSet presAssocID="{90D2F824-DC40-45B6-AEEC-C9E0C956BF81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94121D41-321F-4C9B-BB62-B452E837F6BA}" type="pres">
      <dgm:prSet presAssocID="{90D2F824-DC40-45B6-AEEC-C9E0C956BF81}" presName="spaceRect" presStyleCnt="0"/>
      <dgm:spPr/>
    </dgm:pt>
    <dgm:pt modelId="{AA6A1B1D-0036-4347-AB89-EF2A05EB50EE}" type="pres">
      <dgm:prSet presAssocID="{90D2F824-DC40-45B6-AEEC-C9E0C956BF81}" presName="parTx" presStyleLbl="revTx" presStyleIdx="5" presStyleCnt="7">
        <dgm:presLayoutVars>
          <dgm:chMax val="0"/>
          <dgm:chPref val="0"/>
        </dgm:presLayoutVars>
      </dgm:prSet>
      <dgm:spPr/>
    </dgm:pt>
    <dgm:pt modelId="{AF225213-6116-4C83-AB31-89CE5B4CB5B5}" type="pres">
      <dgm:prSet presAssocID="{2985DE8B-E4AF-4193-8C98-A54727E2B8BB}" presName="sibTrans" presStyleCnt="0"/>
      <dgm:spPr/>
    </dgm:pt>
    <dgm:pt modelId="{285B21FB-59BB-425D-A240-73935E244C53}" type="pres">
      <dgm:prSet presAssocID="{38E28BF0-3CFC-4157-8738-42FCA3EF4B8D}" presName="compNode" presStyleCnt="0"/>
      <dgm:spPr/>
    </dgm:pt>
    <dgm:pt modelId="{D1F4CD40-C171-40EC-84CF-165485E763DF}" type="pres">
      <dgm:prSet presAssocID="{38E28BF0-3CFC-4157-8738-42FCA3EF4B8D}" presName="bgRect" presStyleLbl="bgShp" presStyleIdx="6" presStyleCnt="7"/>
      <dgm:spPr/>
    </dgm:pt>
    <dgm:pt modelId="{39D602D4-636C-4AE7-93CA-BD39FC78617D}" type="pres">
      <dgm:prSet presAssocID="{38E28BF0-3CFC-4157-8738-42FCA3EF4B8D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nkje"/>
        </a:ext>
      </dgm:extLst>
    </dgm:pt>
    <dgm:pt modelId="{F434B889-E256-45CB-AF51-467E30F34746}" type="pres">
      <dgm:prSet presAssocID="{38E28BF0-3CFC-4157-8738-42FCA3EF4B8D}" presName="spaceRect" presStyleCnt="0"/>
      <dgm:spPr/>
    </dgm:pt>
    <dgm:pt modelId="{E28AA776-2CBA-4389-BB01-803679239081}" type="pres">
      <dgm:prSet presAssocID="{38E28BF0-3CFC-4157-8738-42FCA3EF4B8D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68757803-B9BF-449C-A4E0-2D5097CC3D5A}" srcId="{5D43A1E6-460D-4ABA-AE1E-A8D4B9862DB5}" destId="{CB5F3789-0912-4797-8928-2752D6F86DD8}" srcOrd="2" destOrd="0" parTransId="{307D4108-9AA1-4D7A-86F1-49EECCE542A8}" sibTransId="{A3E9A331-F24F-4280-B0C5-B2E3237AE597}"/>
    <dgm:cxn modelId="{FC5E3A1B-EBB2-43BC-9D1C-3C1055BF061A}" type="presOf" srcId="{CA79815F-CE5B-40DB-BB4D-6DECF7902EBC}" destId="{D680EF04-5C0F-4900-9DC4-17E83240EF8D}" srcOrd="0" destOrd="0" presId="urn:microsoft.com/office/officeart/2018/2/layout/IconVerticalSolidList"/>
    <dgm:cxn modelId="{6580C02B-2B48-4798-8CC3-99454DAE28BB}" srcId="{5D43A1E6-460D-4ABA-AE1E-A8D4B9862DB5}" destId="{C5D3C291-8EAB-47EC-88F4-35A8AED7EE69}" srcOrd="3" destOrd="0" parTransId="{35230114-1A52-4414-A13A-39430FD49273}" sibTransId="{18436172-4C54-46E7-BBA4-44520BAA9A7E}"/>
    <dgm:cxn modelId="{DBA31248-36EF-41CF-BD2A-2C02B0F69704}" srcId="{5D43A1E6-460D-4ABA-AE1E-A8D4B9862DB5}" destId="{38E28BF0-3CFC-4157-8738-42FCA3EF4B8D}" srcOrd="6" destOrd="0" parTransId="{A7B7DA94-C578-4CFA-BD95-A486D2C2A13F}" sibTransId="{C621BFD8-9889-4137-A889-6BE094512267}"/>
    <dgm:cxn modelId="{71B33C4B-CDCE-4607-B290-68C40751204C}" srcId="{5D43A1E6-460D-4ABA-AE1E-A8D4B9862DB5}" destId="{B224A820-6BB6-4E25-BCD1-F09E4AEDBEFD}" srcOrd="0" destOrd="0" parTransId="{CFC82E32-230F-4CF3-914C-21C70B37712B}" sibTransId="{CD8754EE-4139-45B2-B52A-5F007C859B10}"/>
    <dgm:cxn modelId="{DCFBD64D-1382-410A-B8E2-D0C0E72DD39D}" type="presOf" srcId="{B224A820-6BB6-4E25-BCD1-F09E4AEDBEFD}" destId="{7A3753DA-C246-4170-8426-C74CDF452320}" srcOrd="0" destOrd="0" presId="urn:microsoft.com/office/officeart/2018/2/layout/IconVerticalSolidList"/>
    <dgm:cxn modelId="{B47D3F52-C80C-4B2B-BBBC-7959F52D17D2}" type="presOf" srcId="{CB5F3789-0912-4797-8928-2752D6F86DD8}" destId="{575438F2-3711-47FF-BF4F-CE7104C37381}" srcOrd="0" destOrd="0" presId="urn:microsoft.com/office/officeart/2018/2/layout/IconVerticalSolidList"/>
    <dgm:cxn modelId="{F4F52793-B2CA-4DAD-B92C-984F1AA7E24F}" type="presOf" srcId="{C5D3C291-8EAB-47EC-88F4-35A8AED7EE69}" destId="{44DACCAD-68F2-4772-B191-BAB155B3C0A9}" srcOrd="0" destOrd="0" presId="urn:microsoft.com/office/officeart/2018/2/layout/IconVerticalSolidList"/>
    <dgm:cxn modelId="{C8883293-488D-4275-9E17-6E3CBE774017}" srcId="{5D43A1E6-460D-4ABA-AE1E-A8D4B9862DB5}" destId="{CA79815F-CE5B-40DB-BB4D-6DECF7902EBC}" srcOrd="1" destOrd="0" parTransId="{230E5B9C-E7DF-4EED-8789-E6A37B59B0B9}" sibTransId="{6D13421C-0C5E-470B-9619-2FB009B5E43A}"/>
    <dgm:cxn modelId="{8DA6B0A0-F060-4F79-9333-B773B3E69462}" type="presOf" srcId="{10101691-6556-47AD-BCC9-2F80802983B5}" destId="{E67FE876-D453-42D9-8CCE-5FDC97B4F00F}" srcOrd="0" destOrd="0" presId="urn:microsoft.com/office/officeart/2018/2/layout/IconVerticalSolidList"/>
    <dgm:cxn modelId="{35F504B0-9CE2-4BD0-A80E-4327822682EE}" type="presOf" srcId="{5D43A1E6-460D-4ABA-AE1E-A8D4B9862DB5}" destId="{70C5A852-E64B-4AD4-9128-EDB715AEB1F7}" srcOrd="0" destOrd="0" presId="urn:microsoft.com/office/officeart/2018/2/layout/IconVerticalSolidList"/>
    <dgm:cxn modelId="{BA890DE4-07B8-4A46-9D68-0D92832B4992}" srcId="{5D43A1E6-460D-4ABA-AE1E-A8D4B9862DB5}" destId="{90D2F824-DC40-45B6-AEEC-C9E0C956BF81}" srcOrd="5" destOrd="0" parTransId="{C8FE7154-CADD-4193-9FB6-0B29A69314D5}" sibTransId="{2985DE8B-E4AF-4193-8C98-A54727E2B8BB}"/>
    <dgm:cxn modelId="{5BDD99E6-35CD-4BED-8DE4-161BA63628F5}" type="presOf" srcId="{38E28BF0-3CFC-4157-8738-42FCA3EF4B8D}" destId="{E28AA776-2CBA-4389-BB01-803679239081}" srcOrd="0" destOrd="0" presId="urn:microsoft.com/office/officeart/2018/2/layout/IconVerticalSolidList"/>
    <dgm:cxn modelId="{8EC1A9E6-8F9F-427A-BC0D-E82E7AF8004F}" type="presOf" srcId="{90D2F824-DC40-45B6-AEEC-C9E0C956BF81}" destId="{AA6A1B1D-0036-4347-AB89-EF2A05EB50EE}" srcOrd="0" destOrd="0" presId="urn:microsoft.com/office/officeart/2018/2/layout/IconVerticalSolidList"/>
    <dgm:cxn modelId="{B82187F3-B65B-4282-96DA-7B6055A60B66}" srcId="{5D43A1E6-460D-4ABA-AE1E-A8D4B9862DB5}" destId="{10101691-6556-47AD-BCC9-2F80802983B5}" srcOrd="4" destOrd="0" parTransId="{4A7CDC9F-2481-40C4-9887-7FE3582FD5C1}" sibTransId="{6596C105-DA74-423E-88B3-A43305052445}"/>
    <dgm:cxn modelId="{ADAF2E3A-A197-43F7-A7E2-B0BF0A81E980}" type="presParOf" srcId="{70C5A852-E64B-4AD4-9128-EDB715AEB1F7}" destId="{9CB0F4E1-E300-48EB-B8AE-86D488AD5C61}" srcOrd="0" destOrd="0" presId="urn:microsoft.com/office/officeart/2018/2/layout/IconVerticalSolidList"/>
    <dgm:cxn modelId="{954067D5-FC3D-4656-8198-2C30073794A3}" type="presParOf" srcId="{9CB0F4E1-E300-48EB-B8AE-86D488AD5C61}" destId="{3E200ECD-B081-452E-8EBD-A592E00F85B8}" srcOrd="0" destOrd="0" presId="urn:microsoft.com/office/officeart/2018/2/layout/IconVerticalSolidList"/>
    <dgm:cxn modelId="{E908A1D0-02DE-4688-9F15-47DF82BB79CE}" type="presParOf" srcId="{9CB0F4E1-E300-48EB-B8AE-86D488AD5C61}" destId="{3DDBBD34-E370-43C8-B411-773A5173F5F6}" srcOrd="1" destOrd="0" presId="urn:microsoft.com/office/officeart/2018/2/layout/IconVerticalSolidList"/>
    <dgm:cxn modelId="{C870B6B8-DD31-43AB-B884-CD8AB3317516}" type="presParOf" srcId="{9CB0F4E1-E300-48EB-B8AE-86D488AD5C61}" destId="{3896C5A9-A75C-49A1-B1E2-B6BA2A4C4DD2}" srcOrd="2" destOrd="0" presId="urn:microsoft.com/office/officeart/2018/2/layout/IconVerticalSolidList"/>
    <dgm:cxn modelId="{F97EA5AC-7011-40E4-B5C7-CC52595D55B8}" type="presParOf" srcId="{9CB0F4E1-E300-48EB-B8AE-86D488AD5C61}" destId="{7A3753DA-C246-4170-8426-C74CDF452320}" srcOrd="3" destOrd="0" presId="urn:microsoft.com/office/officeart/2018/2/layout/IconVerticalSolidList"/>
    <dgm:cxn modelId="{63F246EA-2099-4677-A92C-F0CDA943D8C4}" type="presParOf" srcId="{70C5A852-E64B-4AD4-9128-EDB715AEB1F7}" destId="{C297D5ED-7F21-4689-8EBD-122CECB381C2}" srcOrd="1" destOrd="0" presId="urn:microsoft.com/office/officeart/2018/2/layout/IconVerticalSolidList"/>
    <dgm:cxn modelId="{6E93E387-0118-45D5-8685-4730763063FF}" type="presParOf" srcId="{70C5A852-E64B-4AD4-9128-EDB715AEB1F7}" destId="{707CD6DC-11EB-4427-BFE0-6A71BAAD5D51}" srcOrd="2" destOrd="0" presId="urn:microsoft.com/office/officeart/2018/2/layout/IconVerticalSolidList"/>
    <dgm:cxn modelId="{509812E5-ECD1-49F9-8BEF-644F4EDA728F}" type="presParOf" srcId="{707CD6DC-11EB-4427-BFE0-6A71BAAD5D51}" destId="{818BA20F-9DF9-468D-B4E7-F61D9B4B28B4}" srcOrd="0" destOrd="0" presId="urn:microsoft.com/office/officeart/2018/2/layout/IconVerticalSolidList"/>
    <dgm:cxn modelId="{E0D9C74D-C892-4944-B0B4-99E78637DADD}" type="presParOf" srcId="{707CD6DC-11EB-4427-BFE0-6A71BAAD5D51}" destId="{7675AD66-652E-471C-8EE3-AFD20B58C6D3}" srcOrd="1" destOrd="0" presId="urn:microsoft.com/office/officeart/2018/2/layout/IconVerticalSolidList"/>
    <dgm:cxn modelId="{AFDA0DB8-7550-4D4B-B885-62FBF55FAB6F}" type="presParOf" srcId="{707CD6DC-11EB-4427-BFE0-6A71BAAD5D51}" destId="{864D070C-85A1-4968-B6E9-FB17B7F8DDE9}" srcOrd="2" destOrd="0" presId="urn:microsoft.com/office/officeart/2018/2/layout/IconVerticalSolidList"/>
    <dgm:cxn modelId="{6A7DF51E-D09F-4C08-A622-500C3DB98BBA}" type="presParOf" srcId="{707CD6DC-11EB-4427-BFE0-6A71BAAD5D51}" destId="{D680EF04-5C0F-4900-9DC4-17E83240EF8D}" srcOrd="3" destOrd="0" presId="urn:microsoft.com/office/officeart/2018/2/layout/IconVerticalSolidList"/>
    <dgm:cxn modelId="{67D7CD18-4EA8-4E50-9C9A-F8449C9501FF}" type="presParOf" srcId="{70C5A852-E64B-4AD4-9128-EDB715AEB1F7}" destId="{8374F9B9-CC19-40B0-98F6-6B72E892846D}" srcOrd="3" destOrd="0" presId="urn:microsoft.com/office/officeart/2018/2/layout/IconVerticalSolidList"/>
    <dgm:cxn modelId="{DBDFAC30-0DE3-4CB4-AE8A-0C6E162AFEBF}" type="presParOf" srcId="{70C5A852-E64B-4AD4-9128-EDB715AEB1F7}" destId="{43F6D7A3-99D0-40A4-B07E-9804CE6CB270}" srcOrd="4" destOrd="0" presId="urn:microsoft.com/office/officeart/2018/2/layout/IconVerticalSolidList"/>
    <dgm:cxn modelId="{50DAC336-CA4F-4431-B551-6C8E3E3CD88A}" type="presParOf" srcId="{43F6D7A3-99D0-40A4-B07E-9804CE6CB270}" destId="{B10AA8AC-1373-4559-AEC9-051AFF451B4C}" srcOrd="0" destOrd="0" presId="urn:microsoft.com/office/officeart/2018/2/layout/IconVerticalSolidList"/>
    <dgm:cxn modelId="{ACCB0AD0-B939-4224-BB60-09D3BB084C16}" type="presParOf" srcId="{43F6D7A3-99D0-40A4-B07E-9804CE6CB270}" destId="{9EDC63C8-E167-436E-A8A8-03D66EC0878A}" srcOrd="1" destOrd="0" presId="urn:microsoft.com/office/officeart/2018/2/layout/IconVerticalSolidList"/>
    <dgm:cxn modelId="{5882A0F8-5AB4-4CD1-AF64-3ACDE8A4CF74}" type="presParOf" srcId="{43F6D7A3-99D0-40A4-B07E-9804CE6CB270}" destId="{992BC555-CCB1-43FD-85BA-DDC5F54A2325}" srcOrd="2" destOrd="0" presId="urn:microsoft.com/office/officeart/2018/2/layout/IconVerticalSolidList"/>
    <dgm:cxn modelId="{25FBBEAC-506A-408B-BBB0-F88FA7D88BBA}" type="presParOf" srcId="{43F6D7A3-99D0-40A4-B07E-9804CE6CB270}" destId="{575438F2-3711-47FF-BF4F-CE7104C37381}" srcOrd="3" destOrd="0" presId="urn:microsoft.com/office/officeart/2018/2/layout/IconVerticalSolidList"/>
    <dgm:cxn modelId="{182A36AD-7DB2-42D0-AB13-28EBE584697D}" type="presParOf" srcId="{70C5A852-E64B-4AD4-9128-EDB715AEB1F7}" destId="{1AC9D51F-D79F-4BFA-A8FF-DAA9C2D2F449}" srcOrd="5" destOrd="0" presId="urn:microsoft.com/office/officeart/2018/2/layout/IconVerticalSolidList"/>
    <dgm:cxn modelId="{F97E790F-D0E3-4F5E-8D2C-68985546CB4B}" type="presParOf" srcId="{70C5A852-E64B-4AD4-9128-EDB715AEB1F7}" destId="{0EB00AB8-AFE1-4C59-9608-56274D4B267D}" srcOrd="6" destOrd="0" presId="urn:microsoft.com/office/officeart/2018/2/layout/IconVerticalSolidList"/>
    <dgm:cxn modelId="{ECABA467-B7C8-452C-A405-232F06B2029C}" type="presParOf" srcId="{0EB00AB8-AFE1-4C59-9608-56274D4B267D}" destId="{46323DCB-C443-412B-8D0B-F048868D6D6F}" srcOrd="0" destOrd="0" presId="urn:microsoft.com/office/officeart/2018/2/layout/IconVerticalSolidList"/>
    <dgm:cxn modelId="{B2174E0F-0566-4F78-B1CD-E92DEAB5BF69}" type="presParOf" srcId="{0EB00AB8-AFE1-4C59-9608-56274D4B267D}" destId="{7928503A-A0B7-4251-956A-FCF0336DABC7}" srcOrd="1" destOrd="0" presId="urn:microsoft.com/office/officeart/2018/2/layout/IconVerticalSolidList"/>
    <dgm:cxn modelId="{4A0AAC2C-9121-4F1F-AA55-0F43CFCED10F}" type="presParOf" srcId="{0EB00AB8-AFE1-4C59-9608-56274D4B267D}" destId="{79106468-5D9F-4010-B9C2-3F9A1A7C2114}" srcOrd="2" destOrd="0" presId="urn:microsoft.com/office/officeart/2018/2/layout/IconVerticalSolidList"/>
    <dgm:cxn modelId="{EB6544D2-A7BD-4610-B503-350E70EF8312}" type="presParOf" srcId="{0EB00AB8-AFE1-4C59-9608-56274D4B267D}" destId="{44DACCAD-68F2-4772-B191-BAB155B3C0A9}" srcOrd="3" destOrd="0" presId="urn:microsoft.com/office/officeart/2018/2/layout/IconVerticalSolidList"/>
    <dgm:cxn modelId="{AB2E9040-B332-46FF-8529-63086FD3B265}" type="presParOf" srcId="{70C5A852-E64B-4AD4-9128-EDB715AEB1F7}" destId="{23AD4CE6-F628-42BF-B493-365EECA9B16D}" srcOrd="7" destOrd="0" presId="urn:microsoft.com/office/officeart/2018/2/layout/IconVerticalSolidList"/>
    <dgm:cxn modelId="{65BA09DA-D8E7-4977-B14A-7E1AA21B5B54}" type="presParOf" srcId="{70C5A852-E64B-4AD4-9128-EDB715AEB1F7}" destId="{AC0BA788-ADAE-4664-98B0-71E3B4B48476}" srcOrd="8" destOrd="0" presId="urn:microsoft.com/office/officeart/2018/2/layout/IconVerticalSolidList"/>
    <dgm:cxn modelId="{0EAB43F8-D8CC-4018-88CA-18973A0D0D44}" type="presParOf" srcId="{AC0BA788-ADAE-4664-98B0-71E3B4B48476}" destId="{01D33076-1F4C-4202-8FF5-63B098DF2FA6}" srcOrd="0" destOrd="0" presId="urn:microsoft.com/office/officeart/2018/2/layout/IconVerticalSolidList"/>
    <dgm:cxn modelId="{951D16C9-7E68-4F35-826A-166D23D10DBC}" type="presParOf" srcId="{AC0BA788-ADAE-4664-98B0-71E3B4B48476}" destId="{AFD4C602-9B51-45CE-9640-ABFE5FC9F670}" srcOrd="1" destOrd="0" presId="urn:microsoft.com/office/officeart/2018/2/layout/IconVerticalSolidList"/>
    <dgm:cxn modelId="{AC4EE7D2-4815-41C8-B409-8D8EB31286D3}" type="presParOf" srcId="{AC0BA788-ADAE-4664-98B0-71E3B4B48476}" destId="{FA4DA293-8654-474A-B1BD-7F7F96C5B7FC}" srcOrd="2" destOrd="0" presId="urn:microsoft.com/office/officeart/2018/2/layout/IconVerticalSolidList"/>
    <dgm:cxn modelId="{6C037F67-6558-4FCF-B4C8-5364E224100F}" type="presParOf" srcId="{AC0BA788-ADAE-4664-98B0-71E3B4B48476}" destId="{E67FE876-D453-42D9-8CCE-5FDC97B4F00F}" srcOrd="3" destOrd="0" presId="urn:microsoft.com/office/officeart/2018/2/layout/IconVerticalSolidList"/>
    <dgm:cxn modelId="{BE102022-A1D1-4F2F-A721-558C960DF561}" type="presParOf" srcId="{70C5A852-E64B-4AD4-9128-EDB715AEB1F7}" destId="{DE204EA3-6D23-41BE-8286-69860CC9C3EF}" srcOrd="9" destOrd="0" presId="urn:microsoft.com/office/officeart/2018/2/layout/IconVerticalSolidList"/>
    <dgm:cxn modelId="{1798C765-3139-41CF-82CC-2AC40453302E}" type="presParOf" srcId="{70C5A852-E64B-4AD4-9128-EDB715AEB1F7}" destId="{373130CB-2627-4B98-BDBE-E42AA08DF1F3}" srcOrd="10" destOrd="0" presId="urn:microsoft.com/office/officeart/2018/2/layout/IconVerticalSolidList"/>
    <dgm:cxn modelId="{7BAC6FBA-EFE2-44EC-95F3-687022C0CE33}" type="presParOf" srcId="{373130CB-2627-4B98-BDBE-E42AA08DF1F3}" destId="{73B79342-110D-495E-9BC5-D6CEA62AA25E}" srcOrd="0" destOrd="0" presId="urn:microsoft.com/office/officeart/2018/2/layout/IconVerticalSolidList"/>
    <dgm:cxn modelId="{B36948BA-1618-42AC-9186-08A4BA843412}" type="presParOf" srcId="{373130CB-2627-4B98-BDBE-E42AA08DF1F3}" destId="{E8F3AF75-6B8D-4476-9265-BFDD1EC9C999}" srcOrd="1" destOrd="0" presId="urn:microsoft.com/office/officeart/2018/2/layout/IconVerticalSolidList"/>
    <dgm:cxn modelId="{2132E42E-2CDA-492F-9C74-BAA11784818E}" type="presParOf" srcId="{373130CB-2627-4B98-BDBE-E42AA08DF1F3}" destId="{94121D41-321F-4C9B-BB62-B452E837F6BA}" srcOrd="2" destOrd="0" presId="urn:microsoft.com/office/officeart/2018/2/layout/IconVerticalSolidList"/>
    <dgm:cxn modelId="{C9A9E8FD-8500-4175-BB85-2A1CD474F982}" type="presParOf" srcId="{373130CB-2627-4B98-BDBE-E42AA08DF1F3}" destId="{AA6A1B1D-0036-4347-AB89-EF2A05EB50EE}" srcOrd="3" destOrd="0" presId="urn:microsoft.com/office/officeart/2018/2/layout/IconVerticalSolidList"/>
    <dgm:cxn modelId="{3B06BCA7-E49D-42A0-B458-03125E20EE20}" type="presParOf" srcId="{70C5A852-E64B-4AD4-9128-EDB715AEB1F7}" destId="{AF225213-6116-4C83-AB31-89CE5B4CB5B5}" srcOrd="11" destOrd="0" presId="urn:microsoft.com/office/officeart/2018/2/layout/IconVerticalSolidList"/>
    <dgm:cxn modelId="{7D581B0C-D181-46A6-964E-A6D708465E70}" type="presParOf" srcId="{70C5A852-E64B-4AD4-9128-EDB715AEB1F7}" destId="{285B21FB-59BB-425D-A240-73935E244C53}" srcOrd="12" destOrd="0" presId="urn:microsoft.com/office/officeart/2018/2/layout/IconVerticalSolidList"/>
    <dgm:cxn modelId="{C6CBA3AD-CBFE-46EE-B04F-DC23AF8997A0}" type="presParOf" srcId="{285B21FB-59BB-425D-A240-73935E244C53}" destId="{D1F4CD40-C171-40EC-84CF-165485E763DF}" srcOrd="0" destOrd="0" presId="urn:microsoft.com/office/officeart/2018/2/layout/IconVerticalSolidList"/>
    <dgm:cxn modelId="{71ED2740-EA87-4DEC-83B8-8C9BCF2C7B4C}" type="presParOf" srcId="{285B21FB-59BB-425D-A240-73935E244C53}" destId="{39D602D4-636C-4AE7-93CA-BD39FC78617D}" srcOrd="1" destOrd="0" presId="urn:microsoft.com/office/officeart/2018/2/layout/IconVerticalSolidList"/>
    <dgm:cxn modelId="{994D0AF0-4E47-48DA-9FD4-04B34C257783}" type="presParOf" srcId="{285B21FB-59BB-425D-A240-73935E244C53}" destId="{F434B889-E256-45CB-AF51-467E30F34746}" srcOrd="2" destOrd="0" presId="urn:microsoft.com/office/officeart/2018/2/layout/IconVerticalSolidList"/>
    <dgm:cxn modelId="{61798214-A01D-4681-8239-A7DDD967A88C}" type="presParOf" srcId="{285B21FB-59BB-425D-A240-73935E244C53}" destId="{E28AA776-2CBA-4389-BB01-80367923908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00ECD-B081-452E-8EBD-A592E00F85B8}">
      <dsp:nvSpPr>
        <dsp:cNvPr id="0" name=""/>
        <dsp:cNvSpPr/>
      </dsp:nvSpPr>
      <dsp:spPr>
        <a:xfrm>
          <a:off x="0" y="470"/>
          <a:ext cx="6263640" cy="647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DBBD34-E370-43C8-B411-773A5173F5F6}">
      <dsp:nvSpPr>
        <dsp:cNvPr id="0" name=""/>
        <dsp:cNvSpPr/>
      </dsp:nvSpPr>
      <dsp:spPr>
        <a:xfrm>
          <a:off x="195868" y="146157"/>
          <a:ext cx="356124" cy="3561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3753DA-C246-4170-8426-C74CDF452320}">
      <dsp:nvSpPr>
        <dsp:cNvPr id="0" name=""/>
        <dsp:cNvSpPr/>
      </dsp:nvSpPr>
      <dsp:spPr>
        <a:xfrm>
          <a:off x="747862" y="470"/>
          <a:ext cx="5515777" cy="64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27" tIns="68527" rIns="68527" bIns="6852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Part 1: Introduction</a:t>
          </a:r>
          <a:endParaRPr lang="en-US" sz="1600" kern="1200"/>
        </a:p>
      </dsp:txBody>
      <dsp:txXfrm>
        <a:off x="747862" y="470"/>
        <a:ext cx="5515777" cy="647499"/>
      </dsp:txXfrm>
    </dsp:sp>
    <dsp:sp modelId="{818BA20F-9DF9-468D-B4E7-F61D9B4B28B4}">
      <dsp:nvSpPr>
        <dsp:cNvPr id="0" name=""/>
        <dsp:cNvSpPr/>
      </dsp:nvSpPr>
      <dsp:spPr>
        <a:xfrm>
          <a:off x="0" y="809844"/>
          <a:ext cx="6263640" cy="647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75AD66-652E-471C-8EE3-AFD20B58C6D3}">
      <dsp:nvSpPr>
        <dsp:cNvPr id="0" name=""/>
        <dsp:cNvSpPr/>
      </dsp:nvSpPr>
      <dsp:spPr>
        <a:xfrm>
          <a:off x="195868" y="955532"/>
          <a:ext cx="356124" cy="3561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80EF04-5C0F-4900-9DC4-17E83240EF8D}">
      <dsp:nvSpPr>
        <dsp:cNvPr id="0" name=""/>
        <dsp:cNvSpPr/>
      </dsp:nvSpPr>
      <dsp:spPr>
        <a:xfrm>
          <a:off x="747862" y="809844"/>
          <a:ext cx="5515777" cy="64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27" tIns="68527" rIns="68527" bIns="6852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Part 2: </a:t>
          </a:r>
          <a:r>
            <a:rPr lang="nl-NL" sz="1600" kern="1200" dirty="0" err="1"/>
            <a:t>Learn</a:t>
          </a:r>
          <a:r>
            <a:rPr lang="nl-NL" sz="1600" kern="1200" dirty="0"/>
            <a:t> </a:t>
          </a:r>
          <a:r>
            <a:rPr lang="nl-NL" sz="1600" kern="1200" dirty="0" err="1"/>
            <a:t>about</a:t>
          </a:r>
          <a:r>
            <a:rPr lang="nl-NL" sz="1600" kern="1200" dirty="0"/>
            <a:t> </a:t>
          </a:r>
          <a:r>
            <a:rPr lang="nl-NL" sz="1600" kern="1200" dirty="0" err="1"/>
            <a:t>the</a:t>
          </a:r>
          <a:r>
            <a:rPr lang="nl-NL" sz="1600" kern="1200" dirty="0"/>
            <a:t> </a:t>
          </a:r>
          <a:r>
            <a:rPr lang="nl-NL" sz="1600" kern="1200" dirty="0" err="1"/>
            <a:t>Passive</a:t>
          </a:r>
          <a:r>
            <a:rPr lang="nl-NL" sz="1600" kern="1200" dirty="0"/>
            <a:t> </a:t>
          </a:r>
          <a:r>
            <a:rPr lang="nl-NL" sz="1600" kern="1200"/>
            <a:t>voice</a:t>
          </a:r>
          <a:endParaRPr lang="en-US" sz="1600" kern="1200" dirty="0"/>
        </a:p>
      </dsp:txBody>
      <dsp:txXfrm>
        <a:off x="747862" y="809844"/>
        <a:ext cx="5515777" cy="647499"/>
      </dsp:txXfrm>
    </dsp:sp>
    <dsp:sp modelId="{B10AA8AC-1373-4559-AEC9-051AFF451B4C}">
      <dsp:nvSpPr>
        <dsp:cNvPr id="0" name=""/>
        <dsp:cNvSpPr/>
      </dsp:nvSpPr>
      <dsp:spPr>
        <a:xfrm>
          <a:off x="0" y="1619219"/>
          <a:ext cx="6263640" cy="647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DC63C8-E167-436E-A8A8-03D66EC0878A}">
      <dsp:nvSpPr>
        <dsp:cNvPr id="0" name=""/>
        <dsp:cNvSpPr/>
      </dsp:nvSpPr>
      <dsp:spPr>
        <a:xfrm>
          <a:off x="195868" y="1764906"/>
          <a:ext cx="356124" cy="3561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5438F2-3711-47FF-BF4F-CE7104C37381}">
      <dsp:nvSpPr>
        <dsp:cNvPr id="0" name=""/>
        <dsp:cNvSpPr/>
      </dsp:nvSpPr>
      <dsp:spPr>
        <a:xfrm>
          <a:off x="747862" y="1619219"/>
          <a:ext cx="5515777" cy="64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27" tIns="68527" rIns="68527" bIns="6852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Part 3: Check </a:t>
          </a:r>
          <a:r>
            <a:rPr lang="nl-NL" sz="1600" kern="1200" dirty="0" err="1"/>
            <a:t>what</a:t>
          </a:r>
          <a:r>
            <a:rPr lang="nl-NL" sz="1600" kern="1200" dirty="0"/>
            <a:t> </a:t>
          </a:r>
          <a:r>
            <a:rPr lang="nl-NL" sz="1600" kern="1200" dirty="0" err="1"/>
            <a:t>you’ve</a:t>
          </a:r>
          <a:r>
            <a:rPr lang="nl-NL" sz="1600" kern="1200" dirty="0"/>
            <a:t> </a:t>
          </a:r>
          <a:r>
            <a:rPr lang="nl-NL" sz="1600" kern="1200" dirty="0" err="1"/>
            <a:t>learnt</a:t>
          </a:r>
          <a:endParaRPr lang="en-US" sz="1600" kern="1200" dirty="0"/>
        </a:p>
      </dsp:txBody>
      <dsp:txXfrm>
        <a:off x="747862" y="1619219"/>
        <a:ext cx="5515777" cy="647499"/>
      </dsp:txXfrm>
    </dsp:sp>
    <dsp:sp modelId="{46323DCB-C443-412B-8D0B-F048868D6D6F}">
      <dsp:nvSpPr>
        <dsp:cNvPr id="0" name=""/>
        <dsp:cNvSpPr/>
      </dsp:nvSpPr>
      <dsp:spPr>
        <a:xfrm>
          <a:off x="0" y="2428594"/>
          <a:ext cx="6263640" cy="647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28503A-A0B7-4251-956A-FCF0336DABC7}">
      <dsp:nvSpPr>
        <dsp:cNvPr id="0" name=""/>
        <dsp:cNvSpPr/>
      </dsp:nvSpPr>
      <dsp:spPr>
        <a:xfrm>
          <a:off x="195868" y="2574281"/>
          <a:ext cx="356124" cy="35612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DACCAD-68F2-4772-B191-BAB155B3C0A9}">
      <dsp:nvSpPr>
        <dsp:cNvPr id="0" name=""/>
        <dsp:cNvSpPr/>
      </dsp:nvSpPr>
      <dsp:spPr>
        <a:xfrm>
          <a:off x="747862" y="2428594"/>
          <a:ext cx="5515777" cy="64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27" tIns="68527" rIns="68527" bIns="6852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Part 4: Instructions</a:t>
          </a:r>
          <a:endParaRPr lang="en-US" sz="1600" kern="1200"/>
        </a:p>
      </dsp:txBody>
      <dsp:txXfrm>
        <a:off x="747862" y="2428594"/>
        <a:ext cx="5515777" cy="647499"/>
      </dsp:txXfrm>
    </dsp:sp>
    <dsp:sp modelId="{01D33076-1F4C-4202-8FF5-63B098DF2FA6}">
      <dsp:nvSpPr>
        <dsp:cNvPr id="0" name=""/>
        <dsp:cNvSpPr/>
      </dsp:nvSpPr>
      <dsp:spPr>
        <a:xfrm>
          <a:off x="0" y="3237968"/>
          <a:ext cx="6263640" cy="647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D4C602-9B51-45CE-9640-ABFE5FC9F670}">
      <dsp:nvSpPr>
        <dsp:cNvPr id="0" name=""/>
        <dsp:cNvSpPr/>
      </dsp:nvSpPr>
      <dsp:spPr>
        <a:xfrm>
          <a:off x="195868" y="3383656"/>
          <a:ext cx="356124" cy="35612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7FE876-D453-42D9-8CCE-5FDC97B4F00F}">
      <dsp:nvSpPr>
        <dsp:cNvPr id="0" name=""/>
        <dsp:cNvSpPr/>
      </dsp:nvSpPr>
      <dsp:spPr>
        <a:xfrm>
          <a:off x="747862" y="3237968"/>
          <a:ext cx="5515777" cy="64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27" tIns="68527" rIns="68527" bIns="6852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Part 5: Practice</a:t>
          </a:r>
          <a:endParaRPr lang="en-US" sz="1600" kern="1200"/>
        </a:p>
      </dsp:txBody>
      <dsp:txXfrm>
        <a:off x="747862" y="3237968"/>
        <a:ext cx="5515777" cy="647499"/>
      </dsp:txXfrm>
    </dsp:sp>
    <dsp:sp modelId="{73B79342-110D-495E-9BC5-D6CEA62AA25E}">
      <dsp:nvSpPr>
        <dsp:cNvPr id="0" name=""/>
        <dsp:cNvSpPr/>
      </dsp:nvSpPr>
      <dsp:spPr>
        <a:xfrm>
          <a:off x="0" y="4047343"/>
          <a:ext cx="6263640" cy="647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F3AF75-6B8D-4476-9265-BFDD1EC9C999}">
      <dsp:nvSpPr>
        <dsp:cNvPr id="0" name=""/>
        <dsp:cNvSpPr/>
      </dsp:nvSpPr>
      <dsp:spPr>
        <a:xfrm>
          <a:off x="195868" y="4193030"/>
          <a:ext cx="356124" cy="35612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6A1B1D-0036-4347-AB89-EF2A05EB50EE}">
      <dsp:nvSpPr>
        <dsp:cNvPr id="0" name=""/>
        <dsp:cNvSpPr/>
      </dsp:nvSpPr>
      <dsp:spPr>
        <a:xfrm>
          <a:off x="747862" y="4047343"/>
          <a:ext cx="5515777" cy="64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27" tIns="68527" rIns="68527" bIns="6852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Part 6: Test yourself</a:t>
          </a:r>
          <a:endParaRPr lang="en-US" sz="1600" kern="1200"/>
        </a:p>
      </dsp:txBody>
      <dsp:txXfrm>
        <a:off x="747862" y="4047343"/>
        <a:ext cx="5515777" cy="647499"/>
      </dsp:txXfrm>
    </dsp:sp>
    <dsp:sp modelId="{D1F4CD40-C171-40EC-84CF-165485E763DF}">
      <dsp:nvSpPr>
        <dsp:cNvPr id="0" name=""/>
        <dsp:cNvSpPr/>
      </dsp:nvSpPr>
      <dsp:spPr>
        <a:xfrm>
          <a:off x="0" y="4856717"/>
          <a:ext cx="6263640" cy="647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D602D4-636C-4AE7-93CA-BD39FC78617D}">
      <dsp:nvSpPr>
        <dsp:cNvPr id="0" name=""/>
        <dsp:cNvSpPr/>
      </dsp:nvSpPr>
      <dsp:spPr>
        <a:xfrm>
          <a:off x="195868" y="5002405"/>
          <a:ext cx="356124" cy="356124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AA776-2CBA-4389-BB01-803679239081}">
      <dsp:nvSpPr>
        <dsp:cNvPr id="0" name=""/>
        <dsp:cNvSpPr/>
      </dsp:nvSpPr>
      <dsp:spPr>
        <a:xfrm>
          <a:off x="747862" y="4856717"/>
          <a:ext cx="5515777" cy="64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27" tIns="68527" rIns="68527" bIns="6852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Part 7: Evaluation</a:t>
          </a:r>
          <a:endParaRPr lang="en-US" sz="1600" kern="1200"/>
        </a:p>
      </dsp:txBody>
      <dsp:txXfrm>
        <a:off x="747862" y="4856717"/>
        <a:ext cx="5515777" cy="647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B7A09-586C-5BF0-2439-9F13B93A5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5FC97B2-A683-D962-59E3-A9D93F0D50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B141C9-F043-AD83-8643-136FF8708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23F5-3F6E-4614-958B-736F76C8C641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0C6A15-0C49-2708-FD74-2D6BD312F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712069-59E0-2485-1337-7E1B9681B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F544-D264-4C39-BB7B-06C00B041F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736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CCEB7-5C6C-1540-13FE-D05085E0C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946134C-0330-5DD5-F5FD-1D87BA18EC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34ADA5-7457-907B-BC50-81BC1449E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23F5-3F6E-4614-958B-736F76C8C641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D4D115-BA10-882B-3541-93E0FD6A9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F5E711-2990-C54A-3851-E9D830FEA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F544-D264-4C39-BB7B-06C00B041F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064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203C6BC-F1DA-19B4-31CC-BE3164B70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1041489-61D8-3A1F-AAF3-CFA8E5E39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162355-C096-2307-44A6-34A453177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23F5-3F6E-4614-958B-736F76C8C641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627E89-1E17-8FEA-5F8D-1A1ED08E2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B7610E-7740-66DF-9B11-BC49E5857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F544-D264-4C39-BB7B-06C00B041F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875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FD4B3F-6561-40FA-0263-65B7E95B4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8879A6-A0C4-DFBA-A599-1C284D3C2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84F056-8C0C-FC0D-E601-D877B7575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23F5-3F6E-4614-958B-736F76C8C641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7466F1-3447-21B0-9B76-712947398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3F4509-D647-C11C-4A7C-6E5359CC5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F544-D264-4C39-BB7B-06C00B041F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074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4DF45C-FDD1-4585-A9A6-5EFED0D8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E59319-0345-3A4E-9E35-1DDCD43CA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9141C5-15BD-46A4-D90F-0D6959A36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23F5-3F6E-4614-958B-736F76C8C641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DFA9EC-14BB-ECED-92C6-49344077A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83D8430-D90C-EB8C-2174-6AC1B4BED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F544-D264-4C39-BB7B-06C00B041F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185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36B3BB-7D8F-8CF2-3B6B-5C525B97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90C08D-4718-8BDC-1750-E4E3DFE702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DD49C26-0482-4A31-D91E-44BC7C94D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6FABF44-C796-6E57-173B-01A38B23C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23F5-3F6E-4614-958B-736F76C8C641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EAE7C57-218F-C68A-7734-73CE9DBA9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071084-5E82-6E58-5132-ADF9E89D0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F544-D264-4C39-BB7B-06C00B041F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749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F382C1-583C-E4DB-8EBE-81D4043D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AA86565-6AA9-7439-AC44-658305DFD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D02EC44-8B6F-0564-6112-652F267CD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DC45187-8626-2119-A3D2-C95A67FB6D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3646906-A9BF-3C4B-7B41-5C520A5FF7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31C708B-349E-C50B-6AF9-B5CE859D2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23F5-3F6E-4614-958B-736F76C8C641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F0477FF-0700-181F-A4F6-FD9114923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BC91CF7-1E15-FA7C-8B09-3DCB555D2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F544-D264-4C39-BB7B-06C00B041F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250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19EB0-A7ED-6652-391A-F68BDB5F2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3987A26-06B3-F2F5-7EC5-CC44C7EDE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23F5-3F6E-4614-958B-736F76C8C641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7832361-E408-4E58-33CF-803063EDD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EFA3537-17F1-4BB5-62B6-209850531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F544-D264-4C39-BB7B-06C00B041F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111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7E3AD56-1152-CA5D-22CA-8A589AA45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23F5-3F6E-4614-958B-736F76C8C641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8E9E873-314C-1B14-CACD-301610CEC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045C3A5-D41D-613B-8971-39CF6530B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F544-D264-4C39-BB7B-06C00B041F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276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4D91F6-E508-FAC7-8F40-599531D6D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29F327-767C-851F-49F7-E9E46E3AC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B7F386E-7AF0-CEF5-EF0F-CE60A82CB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F99821D-A919-231E-FA76-8BB0E8920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23F5-3F6E-4614-958B-736F76C8C641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004A63E-60C9-E198-1366-B15845726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07B7844-60F8-3642-30FB-3FEA38B19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F544-D264-4C39-BB7B-06C00B041F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133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7BC566-121F-B843-4002-D7BFBE75D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3386644-FEC6-BB3E-56CA-1BFD742ACD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EA2F65C-BBD9-188B-632A-751B13C03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B658056-88C6-FF25-A531-A1C2737C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23F5-3F6E-4614-958B-736F76C8C641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CEE469D-FC60-8317-BF1A-D5433D714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FA5D547-FA9F-4A2A-AC1F-939AFF7F4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3F544-D264-4C39-BB7B-06C00B041F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749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2DF9D67-E147-28B0-68F7-E60DD8101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85DD887-52E6-BFF4-DEC8-6C80C5D3D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633E03-B720-C51B-C34B-24DAA56C91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323F5-3F6E-4614-958B-736F76C8C641}" type="datetimeFigureOut">
              <a:rPr lang="nl-NL" smtClean="0"/>
              <a:t>9-1-2023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D60A8D-3B60-9349-F640-B3BC692D9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03E85A-FE1A-48D1-EB48-B024E2E1F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3F544-D264-4C39-BB7B-06C00B041F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434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D0BF72-0C4D-44AB-AA6C-FD2587C5D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60580B-7FF7-C97D-E48E-242C9A614E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821" r="32734"/>
          <a:stretch/>
        </p:blipFill>
        <p:spPr>
          <a:xfrm>
            <a:off x="6096000" y="10"/>
            <a:ext cx="6096000" cy="6857990"/>
          </a:xfrm>
          <a:prstGeom prst="rect">
            <a:avLst/>
          </a:prstGeom>
        </p:spPr>
      </p:pic>
      <p:sp>
        <p:nvSpPr>
          <p:cNvPr id="11" name="Freeform 5">
            <a:extLst>
              <a:ext uri="{FF2B5EF4-FFF2-40B4-BE49-F238E27FC236}">
                <a16:creationId xmlns:a16="http://schemas.microsoft.com/office/drawing/2014/main" id="{5523C670-74D7-4ED8-BA51-B6FB65570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096000" y="1756600"/>
            <a:ext cx="1080325" cy="4736395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BAEEE533-7CA5-4134-A14A-8575F66C6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88570" y="1357766"/>
            <a:ext cx="687754" cy="430312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E64B7817-E956-406B-A85B-5AEF36B1F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90581" y="1135060"/>
            <a:ext cx="409371" cy="416921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92FC9C1F-8CBA-4083-8724-3735C556D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8" y="1124043"/>
            <a:ext cx="6105065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2753C21-AB76-CD0B-EB3F-44A500D2CE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9917" y="1445775"/>
            <a:ext cx="5437074" cy="3342435"/>
          </a:xfrm>
        </p:spPr>
        <p:txBody>
          <a:bodyPr anchor="b">
            <a:normAutofit/>
          </a:bodyPr>
          <a:lstStyle/>
          <a:p>
            <a:pPr algn="l"/>
            <a:r>
              <a:rPr lang="nl-NL" sz="5400" dirty="0" err="1">
                <a:solidFill>
                  <a:srgbClr val="FFFFFF"/>
                </a:solidFill>
              </a:rPr>
              <a:t>Welcome</a:t>
            </a:r>
            <a:r>
              <a:rPr lang="nl-NL" sz="5400" dirty="0">
                <a:solidFill>
                  <a:srgbClr val="FFFFFF"/>
                </a:solidFill>
              </a:rPr>
              <a:t> class! </a:t>
            </a:r>
            <a:r>
              <a:rPr lang="nl-NL" sz="5400" dirty="0">
                <a:solidFill>
                  <a:srgbClr val="FFFFFF"/>
                </a:solidFill>
                <a:sym typeface="Wingdings" panose="05000000000000000000" pitchFamily="2" charset="2"/>
              </a:rPr>
              <a:t></a:t>
            </a:r>
            <a:endParaRPr lang="nl-NL" sz="5400" dirty="0">
              <a:solidFill>
                <a:srgbClr val="FFFFFF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357295F-7B06-C860-59CF-9D0A591EF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529" y="5226525"/>
            <a:ext cx="5024099" cy="1155987"/>
          </a:xfrm>
        </p:spPr>
        <p:txBody>
          <a:bodyPr anchor="t">
            <a:normAutofit/>
          </a:bodyPr>
          <a:lstStyle/>
          <a:p>
            <a:pPr algn="r"/>
            <a:r>
              <a:rPr lang="nl-NL" sz="2800"/>
              <a:t>10th January 2023</a:t>
            </a:r>
          </a:p>
        </p:txBody>
      </p:sp>
    </p:spTree>
    <p:extLst>
      <p:ext uri="{BB962C8B-B14F-4D97-AF65-F5344CB8AC3E}">
        <p14:creationId xmlns:p14="http://schemas.microsoft.com/office/powerpoint/2010/main" val="23657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5D73E3-4396-698C-F5C4-FBDE522EC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nl-NL" sz="4000">
                <a:solidFill>
                  <a:srgbClr val="FFFFFF"/>
                </a:solidFill>
              </a:rPr>
              <a:t>Lesson goals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1E783C-F12A-515A-BD4A-0C3EB466D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6765" y="2812887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000" dirty="0"/>
              <a:t>At the end of this lesson, the student can</a:t>
            </a:r>
            <a:r>
              <a:rPr lang="nl-NL" sz="3000" dirty="0"/>
              <a:t> form </a:t>
            </a:r>
            <a:r>
              <a:rPr lang="nl-NL" sz="3000" dirty="0" err="1"/>
              <a:t>affirmative</a:t>
            </a:r>
            <a:r>
              <a:rPr lang="nl-NL" sz="3000" dirty="0"/>
              <a:t> </a:t>
            </a:r>
            <a:r>
              <a:rPr lang="nl-NL" sz="3000" dirty="0" err="1"/>
              <a:t>sentences</a:t>
            </a:r>
            <a:r>
              <a:rPr lang="nl-NL" sz="3000" dirty="0"/>
              <a:t> in </a:t>
            </a:r>
            <a:r>
              <a:rPr lang="nl-NL" sz="3000" dirty="0" err="1"/>
              <a:t>the</a:t>
            </a:r>
            <a:r>
              <a:rPr lang="nl-NL" sz="3000" dirty="0"/>
              <a:t> </a:t>
            </a:r>
            <a:r>
              <a:rPr lang="nl-NL" sz="3000" dirty="0" err="1"/>
              <a:t>Passive</a:t>
            </a:r>
            <a:r>
              <a:rPr lang="nl-NL" sz="3000" dirty="0"/>
              <a:t> </a:t>
            </a:r>
            <a:r>
              <a:rPr lang="nl-NL" sz="3000" dirty="0" err="1"/>
              <a:t>voice</a:t>
            </a:r>
            <a:r>
              <a:rPr lang="nl-NL" sz="3000" dirty="0"/>
              <a:t>. </a:t>
            </a:r>
          </a:p>
          <a:p>
            <a:endParaRPr lang="nl-NL" sz="2400" dirty="0"/>
          </a:p>
          <a:p>
            <a:pPr marL="0" indent="0">
              <a:buNone/>
            </a:pPr>
            <a:br>
              <a:rPr lang="nl-NL" sz="2400" dirty="0"/>
            </a:br>
            <a:br>
              <a:rPr lang="nl-NL" sz="2400" dirty="0"/>
            </a:br>
            <a:endParaRPr lang="nl-NL" sz="2400" dirty="0"/>
          </a:p>
          <a:p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098997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AEBA70C-A2E6-07AA-3BAC-DDBA2966F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nl-NL" sz="6000">
                <a:solidFill>
                  <a:schemeClr val="bg1"/>
                </a:solidFill>
              </a:rPr>
              <a:t>Programme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D610B0C-3CEF-947A-F507-82AEC1ED42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94389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6194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77677719-487B-A4E1-A9D0-672301357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nl-NL" sz="4000">
                <a:solidFill>
                  <a:srgbClr val="FFFFFF"/>
                </a:solidFill>
              </a:rPr>
              <a:t>The Passive voice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7EFA03-CB17-5DFD-2C83-244649C4C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9452203" cy="3563159"/>
          </a:xfrm>
        </p:spPr>
        <p:txBody>
          <a:bodyPr>
            <a:normAutofit/>
          </a:bodyPr>
          <a:lstStyle/>
          <a:p>
            <a:r>
              <a:rPr lang="nl-NL" sz="3000" dirty="0"/>
              <a:t>The </a:t>
            </a:r>
            <a:r>
              <a:rPr lang="nl-NL" sz="3000" dirty="0" err="1"/>
              <a:t>explanation</a:t>
            </a:r>
            <a:r>
              <a:rPr lang="nl-NL" sz="3000" dirty="0"/>
              <a:t> on </a:t>
            </a:r>
            <a:r>
              <a:rPr lang="nl-NL" sz="3000" dirty="0" err="1"/>
              <a:t>the</a:t>
            </a:r>
            <a:r>
              <a:rPr lang="nl-NL" sz="3000" dirty="0"/>
              <a:t> </a:t>
            </a:r>
            <a:r>
              <a:rPr lang="nl-NL" sz="3000" dirty="0" err="1"/>
              <a:t>grammar</a:t>
            </a:r>
            <a:r>
              <a:rPr lang="nl-NL" sz="3000" dirty="0"/>
              <a:t> topic is </a:t>
            </a:r>
            <a:r>
              <a:rPr lang="nl-NL" sz="3000" dirty="0" err="1"/>
              <a:t>available</a:t>
            </a:r>
            <a:r>
              <a:rPr lang="nl-NL" sz="3000" dirty="0"/>
              <a:t> in </a:t>
            </a:r>
            <a:r>
              <a:rPr lang="nl-NL" sz="3000" dirty="0" err="1"/>
              <a:t>the</a:t>
            </a:r>
            <a:r>
              <a:rPr lang="nl-NL" sz="3000" dirty="0"/>
              <a:t> mini-</a:t>
            </a:r>
            <a:r>
              <a:rPr lang="nl-NL" sz="3000" dirty="0" err="1"/>
              <a:t>lecture</a:t>
            </a:r>
            <a:r>
              <a:rPr lang="nl-NL" sz="3000" dirty="0"/>
              <a:t>. </a:t>
            </a:r>
            <a:br>
              <a:rPr lang="nl-NL" sz="3000" dirty="0"/>
            </a:br>
            <a:r>
              <a:rPr lang="nl-NL" sz="3000" dirty="0"/>
              <a:t>(Part 2 on </a:t>
            </a:r>
            <a:r>
              <a:rPr lang="nl-NL" sz="3000" dirty="0" err="1"/>
              <a:t>WikiWijs</a:t>
            </a:r>
            <a:r>
              <a:rPr lang="nl-NL" sz="3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9635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285C77-02CD-AFD6-F530-F62F07FDE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177" y="142283"/>
            <a:ext cx="9849751" cy="1349671"/>
          </a:xfrm>
        </p:spPr>
        <p:txBody>
          <a:bodyPr anchor="b">
            <a:normAutofit/>
          </a:bodyPr>
          <a:lstStyle/>
          <a:p>
            <a:r>
              <a:rPr lang="nl-NL" sz="4000" b="1" dirty="0"/>
              <a:t>The </a:t>
            </a:r>
            <a:r>
              <a:rPr lang="nl-NL" sz="4000" b="1" dirty="0" err="1"/>
              <a:t>Passive</a:t>
            </a:r>
            <a:r>
              <a:rPr lang="nl-NL" sz="4000" b="1" dirty="0"/>
              <a:t> </a:t>
            </a:r>
            <a:r>
              <a:rPr lang="nl-NL" sz="4000" b="1" dirty="0" err="1"/>
              <a:t>voice</a:t>
            </a:r>
            <a:r>
              <a:rPr lang="nl-NL" sz="4000" b="1" dirty="0"/>
              <a:t> in </a:t>
            </a:r>
            <a:r>
              <a:rPr lang="nl-NL" sz="4000" b="1" dirty="0" err="1"/>
              <a:t>the</a:t>
            </a:r>
            <a:r>
              <a:rPr lang="nl-NL" sz="4000" b="1" dirty="0"/>
              <a:t> Present </a:t>
            </a:r>
            <a:r>
              <a:rPr lang="nl-NL" sz="4000" b="1" dirty="0" err="1"/>
              <a:t>tenses</a:t>
            </a:r>
            <a:endParaRPr lang="nl-NL" sz="4000" b="1" dirty="0"/>
          </a:p>
        </p:txBody>
      </p:sp>
      <p:graphicFrame>
        <p:nvGraphicFramePr>
          <p:cNvPr id="11" name="Tabel 11">
            <a:extLst>
              <a:ext uri="{FF2B5EF4-FFF2-40B4-BE49-F238E27FC236}">
                <a16:creationId xmlns:a16="http://schemas.microsoft.com/office/drawing/2014/main" id="{3B81144F-DC07-79C2-2A0E-ADC886B4B0C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73769" y="1738801"/>
          <a:ext cx="10675023" cy="419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578">
                  <a:extLst>
                    <a:ext uri="{9D8B030D-6E8A-4147-A177-3AD203B41FA5}">
                      <a16:colId xmlns:a16="http://schemas.microsoft.com/office/drawing/2014/main" val="3486826844"/>
                    </a:ext>
                  </a:extLst>
                </a:gridCol>
                <a:gridCol w="3898399">
                  <a:extLst>
                    <a:ext uri="{9D8B030D-6E8A-4147-A177-3AD203B41FA5}">
                      <a16:colId xmlns:a16="http://schemas.microsoft.com/office/drawing/2014/main" val="2983044876"/>
                    </a:ext>
                  </a:extLst>
                </a:gridCol>
                <a:gridCol w="3814046">
                  <a:extLst>
                    <a:ext uri="{9D8B030D-6E8A-4147-A177-3AD203B41FA5}">
                      <a16:colId xmlns:a16="http://schemas.microsoft.com/office/drawing/2014/main" val="1529027289"/>
                    </a:ext>
                  </a:extLst>
                </a:gridCol>
              </a:tblGrid>
              <a:tr h="759450">
                <a:tc>
                  <a:txBody>
                    <a:bodyPr/>
                    <a:lstStyle/>
                    <a:p>
                      <a:r>
                        <a:rPr lang="nl-NL" sz="3000" dirty="0"/>
                        <a:t>Present </a:t>
                      </a:r>
                      <a:r>
                        <a:rPr lang="nl-NL" sz="3000" dirty="0" err="1"/>
                        <a:t>Tenses</a:t>
                      </a:r>
                      <a:endParaRPr lang="nl-NL" sz="3000" dirty="0"/>
                    </a:p>
                  </a:txBody>
                  <a:tcPr marL="80086" marR="80086" marT="40043" marB="40043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Active voice</a:t>
                      </a:r>
                    </a:p>
                  </a:txBody>
                  <a:tcPr marL="80086" marR="80086" marT="40043" marB="40043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Passive voice</a:t>
                      </a:r>
                    </a:p>
                  </a:txBody>
                  <a:tcPr marL="80086" marR="80086" marT="40043" marB="40043"/>
                </a:tc>
                <a:extLst>
                  <a:ext uri="{0D108BD9-81ED-4DB2-BD59-A6C34878D82A}">
                    <a16:rowId xmlns:a16="http://schemas.microsoft.com/office/drawing/2014/main" val="818102881"/>
                  </a:ext>
                </a:extLst>
              </a:tr>
              <a:tr h="759450">
                <a:tc>
                  <a:txBody>
                    <a:bodyPr/>
                    <a:lstStyle/>
                    <a:p>
                      <a:r>
                        <a:rPr lang="nl-NL" sz="3000"/>
                        <a:t>Present Simple</a:t>
                      </a:r>
                    </a:p>
                  </a:txBody>
                  <a:tcPr marL="80086" marR="80086" marT="40043" marB="40043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I do my homework.</a:t>
                      </a:r>
                    </a:p>
                  </a:txBody>
                  <a:tcPr marL="80086" marR="80086" marT="40043" marB="40043"/>
                </a:tc>
                <a:tc>
                  <a:txBody>
                    <a:bodyPr/>
                    <a:lstStyle/>
                    <a:p>
                      <a:r>
                        <a:rPr lang="nl-NL" sz="3000" dirty="0"/>
                        <a:t>My </a:t>
                      </a:r>
                      <a:r>
                        <a:rPr lang="nl-NL" sz="3000" dirty="0" err="1"/>
                        <a:t>homework</a:t>
                      </a:r>
                      <a:r>
                        <a:rPr lang="nl-NL" sz="3000" dirty="0"/>
                        <a:t> 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is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done</a:t>
                      </a:r>
                      <a:r>
                        <a:rPr lang="nl-NL" sz="3000" dirty="0"/>
                        <a:t>.</a:t>
                      </a:r>
                    </a:p>
                  </a:txBody>
                  <a:tcPr marL="80086" marR="80086" marT="40043" marB="40043"/>
                </a:tc>
                <a:extLst>
                  <a:ext uri="{0D108BD9-81ED-4DB2-BD59-A6C34878D82A}">
                    <a16:rowId xmlns:a16="http://schemas.microsoft.com/office/drawing/2014/main" val="187541644"/>
                  </a:ext>
                </a:extLst>
              </a:tr>
              <a:tr h="1338690">
                <a:tc>
                  <a:txBody>
                    <a:bodyPr/>
                    <a:lstStyle/>
                    <a:p>
                      <a:r>
                        <a:rPr lang="nl-NL" sz="3000"/>
                        <a:t>Present Continuous</a:t>
                      </a:r>
                    </a:p>
                  </a:txBody>
                  <a:tcPr marL="80086" marR="80086" marT="40043" marB="40043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I am doing my homework.</a:t>
                      </a:r>
                    </a:p>
                  </a:txBody>
                  <a:tcPr marL="80086" marR="80086" marT="40043" marB="40043"/>
                </a:tc>
                <a:tc>
                  <a:txBody>
                    <a:bodyPr/>
                    <a:lstStyle/>
                    <a:p>
                      <a:r>
                        <a:rPr lang="nl-NL" sz="3000" dirty="0"/>
                        <a:t>My </a:t>
                      </a:r>
                      <a:r>
                        <a:rPr lang="nl-NL" sz="3000" dirty="0" err="1"/>
                        <a:t>homework</a:t>
                      </a:r>
                      <a:r>
                        <a:rPr lang="nl-NL" sz="3000" dirty="0"/>
                        <a:t> 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is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being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done</a:t>
                      </a:r>
                      <a:r>
                        <a:rPr lang="nl-NL" sz="3000" dirty="0"/>
                        <a:t>.</a:t>
                      </a:r>
                    </a:p>
                  </a:txBody>
                  <a:tcPr marL="80086" marR="80086" marT="40043" marB="40043"/>
                </a:tc>
                <a:extLst>
                  <a:ext uri="{0D108BD9-81ED-4DB2-BD59-A6C34878D82A}">
                    <a16:rowId xmlns:a16="http://schemas.microsoft.com/office/drawing/2014/main" val="3460141043"/>
                  </a:ext>
                </a:extLst>
              </a:tr>
              <a:tr h="1338690">
                <a:tc>
                  <a:txBody>
                    <a:bodyPr/>
                    <a:lstStyle/>
                    <a:p>
                      <a:r>
                        <a:rPr lang="nl-NL" sz="3000"/>
                        <a:t>Present Perfect</a:t>
                      </a:r>
                    </a:p>
                  </a:txBody>
                  <a:tcPr marL="80086" marR="80086" marT="40043" marB="40043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I have done my homework.</a:t>
                      </a:r>
                    </a:p>
                  </a:txBody>
                  <a:tcPr marL="80086" marR="80086" marT="40043" marB="40043"/>
                </a:tc>
                <a:tc>
                  <a:txBody>
                    <a:bodyPr/>
                    <a:lstStyle/>
                    <a:p>
                      <a:r>
                        <a:rPr lang="nl-NL" sz="3000" dirty="0"/>
                        <a:t>My </a:t>
                      </a:r>
                      <a:r>
                        <a:rPr lang="nl-NL" sz="3000" dirty="0" err="1"/>
                        <a:t>homework</a:t>
                      </a:r>
                      <a:r>
                        <a:rPr lang="nl-NL" sz="3000" dirty="0"/>
                        <a:t> 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has been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done</a:t>
                      </a:r>
                      <a:r>
                        <a:rPr lang="nl-NL" sz="3000" dirty="0"/>
                        <a:t>.</a:t>
                      </a:r>
                    </a:p>
                  </a:txBody>
                  <a:tcPr marL="80086" marR="80086" marT="40043" marB="40043"/>
                </a:tc>
                <a:extLst>
                  <a:ext uri="{0D108BD9-81ED-4DB2-BD59-A6C34878D82A}">
                    <a16:rowId xmlns:a16="http://schemas.microsoft.com/office/drawing/2014/main" val="4244989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4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4F0B0-1C01-A1F7-D7EC-8EF4B9AA0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964" y="153559"/>
            <a:ext cx="9849751" cy="1349671"/>
          </a:xfrm>
        </p:spPr>
        <p:txBody>
          <a:bodyPr anchor="b">
            <a:normAutofit/>
          </a:bodyPr>
          <a:lstStyle/>
          <a:p>
            <a:r>
              <a:rPr lang="nl-NL" sz="4000" b="1" dirty="0"/>
              <a:t>The </a:t>
            </a:r>
            <a:r>
              <a:rPr lang="nl-NL" sz="4000" b="1" dirty="0" err="1"/>
              <a:t>Passive</a:t>
            </a:r>
            <a:r>
              <a:rPr lang="nl-NL" sz="4000" b="1" dirty="0"/>
              <a:t> </a:t>
            </a:r>
            <a:r>
              <a:rPr lang="nl-NL" sz="4000" b="1" dirty="0" err="1"/>
              <a:t>voice</a:t>
            </a:r>
            <a:r>
              <a:rPr lang="nl-NL" sz="4000" b="1" dirty="0"/>
              <a:t> in </a:t>
            </a:r>
            <a:r>
              <a:rPr lang="nl-NL" sz="4000" b="1" dirty="0" err="1"/>
              <a:t>the</a:t>
            </a:r>
            <a:r>
              <a:rPr lang="nl-NL" sz="4000" b="1" dirty="0"/>
              <a:t> Past </a:t>
            </a:r>
            <a:r>
              <a:rPr lang="nl-NL" sz="4000" b="1" dirty="0" err="1"/>
              <a:t>tenses</a:t>
            </a:r>
            <a:endParaRPr lang="nl-NL" sz="4000" b="1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070D127C-4728-EEC3-94B8-2A04293C741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53121" y="1503230"/>
          <a:ext cx="10759352" cy="4549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05">
                  <a:extLst>
                    <a:ext uri="{9D8B030D-6E8A-4147-A177-3AD203B41FA5}">
                      <a16:colId xmlns:a16="http://schemas.microsoft.com/office/drawing/2014/main" val="1515625655"/>
                    </a:ext>
                  </a:extLst>
                </a:gridCol>
                <a:gridCol w="3945207">
                  <a:extLst>
                    <a:ext uri="{9D8B030D-6E8A-4147-A177-3AD203B41FA5}">
                      <a16:colId xmlns:a16="http://schemas.microsoft.com/office/drawing/2014/main" val="2436752112"/>
                    </a:ext>
                  </a:extLst>
                </a:gridCol>
                <a:gridCol w="4062040">
                  <a:extLst>
                    <a:ext uri="{9D8B030D-6E8A-4147-A177-3AD203B41FA5}">
                      <a16:colId xmlns:a16="http://schemas.microsoft.com/office/drawing/2014/main" val="1257660560"/>
                    </a:ext>
                  </a:extLst>
                </a:gridCol>
              </a:tblGrid>
              <a:tr h="785231">
                <a:tc>
                  <a:txBody>
                    <a:bodyPr/>
                    <a:lstStyle/>
                    <a:p>
                      <a:r>
                        <a:rPr lang="nl-NL" sz="3000" dirty="0"/>
                        <a:t>Past </a:t>
                      </a:r>
                      <a:r>
                        <a:rPr lang="nl-NL" sz="3000" dirty="0" err="1"/>
                        <a:t>Tenses</a:t>
                      </a:r>
                      <a:endParaRPr lang="nl-NL" sz="3000" dirty="0"/>
                    </a:p>
                  </a:txBody>
                  <a:tcPr marL="81411" marR="81411" marT="40705" marB="40705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Active voice</a:t>
                      </a:r>
                    </a:p>
                  </a:txBody>
                  <a:tcPr marL="81411" marR="81411" marT="40705" marB="40705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Passive voice</a:t>
                      </a:r>
                    </a:p>
                  </a:txBody>
                  <a:tcPr marL="81411" marR="81411" marT="40705" marB="40705"/>
                </a:tc>
                <a:extLst>
                  <a:ext uri="{0D108BD9-81ED-4DB2-BD59-A6C34878D82A}">
                    <a16:rowId xmlns:a16="http://schemas.microsoft.com/office/drawing/2014/main" val="1350138887"/>
                  </a:ext>
                </a:extLst>
              </a:tr>
              <a:tr h="785231">
                <a:tc>
                  <a:txBody>
                    <a:bodyPr/>
                    <a:lstStyle/>
                    <a:p>
                      <a:r>
                        <a:rPr lang="nl-NL" sz="3000"/>
                        <a:t>Past Simple </a:t>
                      </a:r>
                    </a:p>
                  </a:txBody>
                  <a:tcPr marL="81411" marR="81411" marT="40705" marB="40705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I did my homework.</a:t>
                      </a:r>
                    </a:p>
                  </a:txBody>
                  <a:tcPr marL="81411" marR="81411" marT="40705" marB="40705"/>
                </a:tc>
                <a:tc>
                  <a:txBody>
                    <a:bodyPr/>
                    <a:lstStyle/>
                    <a:p>
                      <a:r>
                        <a:rPr lang="nl-NL" sz="3000" dirty="0"/>
                        <a:t>My </a:t>
                      </a:r>
                      <a:r>
                        <a:rPr lang="nl-NL" sz="3000" dirty="0" err="1"/>
                        <a:t>homework</a:t>
                      </a:r>
                      <a:r>
                        <a:rPr lang="nl-NL" sz="3000" dirty="0"/>
                        <a:t> 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was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done</a:t>
                      </a:r>
                      <a:r>
                        <a:rPr lang="nl-NL" sz="3000" dirty="0"/>
                        <a:t>.</a:t>
                      </a:r>
                    </a:p>
                  </a:txBody>
                  <a:tcPr marL="81411" marR="81411" marT="40705" marB="40705"/>
                </a:tc>
                <a:extLst>
                  <a:ext uri="{0D108BD9-81ED-4DB2-BD59-A6C34878D82A}">
                    <a16:rowId xmlns:a16="http://schemas.microsoft.com/office/drawing/2014/main" val="4245645162"/>
                  </a:ext>
                </a:extLst>
              </a:tr>
              <a:tr h="1384136">
                <a:tc>
                  <a:txBody>
                    <a:bodyPr/>
                    <a:lstStyle/>
                    <a:p>
                      <a:r>
                        <a:rPr lang="nl-NL" sz="3000"/>
                        <a:t>Past Continuous</a:t>
                      </a:r>
                    </a:p>
                  </a:txBody>
                  <a:tcPr marL="81411" marR="81411" marT="40705" marB="40705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I was doing my homework.</a:t>
                      </a:r>
                    </a:p>
                  </a:txBody>
                  <a:tcPr marL="81411" marR="81411" marT="40705" marB="40705"/>
                </a:tc>
                <a:tc>
                  <a:txBody>
                    <a:bodyPr/>
                    <a:lstStyle/>
                    <a:p>
                      <a:r>
                        <a:rPr lang="nl-NL" sz="3000" dirty="0"/>
                        <a:t>My </a:t>
                      </a:r>
                      <a:r>
                        <a:rPr lang="nl-NL" sz="3000" dirty="0" err="1"/>
                        <a:t>homework</a:t>
                      </a:r>
                      <a:r>
                        <a:rPr lang="nl-NL" sz="3000" dirty="0"/>
                        <a:t> 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was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being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done</a:t>
                      </a:r>
                      <a:r>
                        <a:rPr lang="nl-NL" sz="3000" dirty="0"/>
                        <a:t>.</a:t>
                      </a:r>
                    </a:p>
                  </a:txBody>
                  <a:tcPr marL="81411" marR="81411" marT="40705" marB="40705"/>
                </a:tc>
                <a:extLst>
                  <a:ext uri="{0D108BD9-81ED-4DB2-BD59-A6C34878D82A}">
                    <a16:rowId xmlns:a16="http://schemas.microsoft.com/office/drawing/2014/main" val="2194951257"/>
                  </a:ext>
                </a:extLst>
              </a:tr>
              <a:tr h="1384136">
                <a:tc>
                  <a:txBody>
                    <a:bodyPr/>
                    <a:lstStyle/>
                    <a:p>
                      <a:r>
                        <a:rPr lang="nl-NL" sz="3000"/>
                        <a:t>Past Perfect</a:t>
                      </a:r>
                    </a:p>
                  </a:txBody>
                  <a:tcPr marL="81411" marR="81411" marT="40705" marB="40705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I had done my homework.</a:t>
                      </a:r>
                    </a:p>
                  </a:txBody>
                  <a:tcPr marL="81411" marR="81411" marT="40705" marB="40705"/>
                </a:tc>
                <a:tc>
                  <a:txBody>
                    <a:bodyPr/>
                    <a:lstStyle/>
                    <a:p>
                      <a:r>
                        <a:rPr lang="nl-NL" sz="3000" dirty="0"/>
                        <a:t>My </a:t>
                      </a:r>
                      <a:r>
                        <a:rPr lang="nl-NL" sz="3000" dirty="0" err="1"/>
                        <a:t>homework</a:t>
                      </a:r>
                      <a:r>
                        <a:rPr lang="nl-NL" sz="3000" dirty="0"/>
                        <a:t> 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has been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done</a:t>
                      </a:r>
                      <a:r>
                        <a:rPr lang="nl-NL" sz="3000" dirty="0"/>
                        <a:t>.</a:t>
                      </a:r>
                    </a:p>
                  </a:txBody>
                  <a:tcPr marL="81411" marR="81411" marT="40705" marB="40705"/>
                </a:tc>
                <a:extLst>
                  <a:ext uri="{0D108BD9-81ED-4DB2-BD59-A6C34878D82A}">
                    <a16:rowId xmlns:a16="http://schemas.microsoft.com/office/drawing/2014/main" val="3471979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774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B3B9A-67B2-B664-D0E8-401653CA5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599" y="248083"/>
            <a:ext cx="9849751" cy="1349671"/>
          </a:xfrm>
        </p:spPr>
        <p:txBody>
          <a:bodyPr anchor="b">
            <a:normAutofit/>
          </a:bodyPr>
          <a:lstStyle/>
          <a:p>
            <a:r>
              <a:rPr lang="nl-NL" sz="4000" b="1" dirty="0"/>
              <a:t>The </a:t>
            </a:r>
            <a:r>
              <a:rPr lang="nl-NL" sz="4000" b="1" dirty="0" err="1"/>
              <a:t>Passive</a:t>
            </a:r>
            <a:r>
              <a:rPr lang="nl-NL" sz="4000" b="1" dirty="0"/>
              <a:t> </a:t>
            </a:r>
            <a:r>
              <a:rPr lang="nl-NL" sz="4000" b="1" dirty="0" err="1"/>
              <a:t>voice</a:t>
            </a:r>
            <a:r>
              <a:rPr lang="nl-NL" sz="4000" b="1" dirty="0"/>
              <a:t> in </a:t>
            </a:r>
            <a:r>
              <a:rPr lang="nl-NL" sz="4000" b="1" dirty="0" err="1"/>
              <a:t>the</a:t>
            </a:r>
            <a:r>
              <a:rPr lang="nl-NL" sz="4000" b="1" dirty="0"/>
              <a:t> </a:t>
            </a:r>
            <a:r>
              <a:rPr lang="nl-NL" sz="4000" b="1" dirty="0" err="1"/>
              <a:t>Future</a:t>
            </a:r>
            <a:r>
              <a:rPr lang="nl-NL" sz="4000" b="1" dirty="0"/>
              <a:t> </a:t>
            </a:r>
            <a:r>
              <a:rPr lang="nl-NL" sz="4000" b="1" dirty="0" err="1"/>
              <a:t>tense</a:t>
            </a:r>
            <a:endParaRPr lang="nl-NL" sz="4000" b="1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5712B84A-5840-F6F3-A4F1-5FB2550049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53120" y="1751752"/>
          <a:ext cx="10661941" cy="3213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444">
                  <a:extLst>
                    <a:ext uri="{9D8B030D-6E8A-4147-A177-3AD203B41FA5}">
                      <a16:colId xmlns:a16="http://schemas.microsoft.com/office/drawing/2014/main" val="3317227595"/>
                    </a:ext>
                  </a:extLst>
                </a:gridCol>
                <a:gridCol w="3286093">
                  <a:extLst>
                    <a:ext uri="{9D8B030D-6E8A-4147-A177-3AD203B41FA5}">
                      <a16:colId xmlns:a16="http://schemas.microsoft.com/office/drawing/2014/main" val="3779073607"/>
                    </a:ext>
                  </a:extLst>
                </a:gridCol>
                <a:gridCol w="4134404">
                  <a:extLst>
                    <a:ext uri="{9D8B030D-6E8A-4147-A177-3AD203B41FA5}">
                      <a16:colId xmlns:a16="http://schemas.microsoft.com/office/drawing/2014/main" val="207645008"/>
                    </a:ext>
                  </a:extLst>
                </a:gridCol>
              </a:tblGrid>
              <a:tr h="791076">
                <a:tc>
                  <a:txBody>
                    <a:bodyPr/>
                    <a:lstStyle/>
                    <a:p>
                      <a:r>
                        <a:rPr lang="nl-NL" sz="3000" dirty="0" err="1"/>
                        <a:t>Future</a:t>
                      </a:r>
                      <a:r>
                        <a:rPr lang="nl-NL" sz="3000" dirty="0"/>
                        <a:t> </a:t>
                      </a:r>
                      <a:r>
                        <a:rPr lang="nl-NL" sz="3000" dirty="0" err="1"/>
                        <a:t>tense</a:t>
                      </a:r>
                      <a:endParaRPr lang="nl-NL" sz="3000" dirty="0"/>
                    </a:p>
                  </a:txBody>
                  <a:tcPr marL="98976" marR="98976" marT="49488" marB="49488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Active voice</a:t>
                      </a:r>
                    </a:p>
                  </a:txBody>
                  <a:tcPr marL="98976" marR="98976" marT="49488" marB="49488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Passive voice.</a:t>
                      </a:r>
                    </a:p>
                  </a:txBody>
                  <a:tcPr marL="98976" marR="98976" marT="49488" marB="49488"/>
                </a:tc>
                <a:extLst>
                  <a:ext uri="{0D108BD9-81ED-4DB2-BD59-A6C34878D82A}">
                    <a16:rowId xmlns:a16="http://schemas.microsoft.com/office/drawing/2014/main" val="2583360507"/>
                  </a:ext>
                </a:extLst>
              </a:tr>
              <a:tr h="1028137">
                <a:tc>
                  <a:txBody>
                    <a:bodyPr/>
                    <a:lstStyle/>
                    <a:p>
                      <a:r>
                        <a:rPr lang="nl-NL" sz="3000" dirty="0" err="1"/>
                        <a:t>Future</a:t>
                      </a:r>
                      <a:r>
                        <a:rPr lang="nl-NL" sz="3000" dirty="0"/>
                        <a:t> </a:t>
                      </a:r>
                      <a:r>
                        <a:rPr lang="nl-NL" sz="3000" dirty="0" err="1"/>
                        <a:t>with</a:t>
                      </a:r>
                      <a:r>
                        <a:rPr lang="nl-NL" sz="3000" dirty="0"/>
                        <a:t> ‘</a:t>
                      </a:r>
                      <a:r>
                        <a:rPr lang="nl-NL" sz="3000" dirty="0" err="1"/>
                        <a:t>will</a:t>
                      </a:r>
                      <a:r>
                        <a:rPr lang="nl-NL" sz="3000" dirty="0"/>
                        <a:t>’</a:t>
                      </a:r>
                    </a:p>
                  </a:txBody>
                  <a:tcPr marL="98976" marR="98976" marT="49488" marB="49488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I will do my homework.</a:t>
                      </a:r>
                    </a:p>
                  </a:txBody>
                  <a:tcPr marL="98976" marR="98976" marT="49488" marB="49488"/>
                </a:tc>
                <a:tc>
                  <a:txBody>
                    <a:bodyPr/>
                    <a:lstStyle/>
                    <a:p>
                      <a:r>
                        <a:rPr lang="nl-NL" sz="3000" dirty="0"/>
                        <a:t>My </a:t>
                      </a:r>
                      <a:r>
                        <a:rPr lang="nl-NL" sz="3000" dirty="0" err="1"/>
                        <a:t>homework</a:t>
                      </a:r>
                      <a:r>
                        <a:rPr lang="nl-NL" sz="3000" dirty="0"/>
                        <a:t>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will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be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done</a:t>
                      </a:r>
                      <a:r>
                        <a:rPr lang="nl-NL" sz="3000" dirty="0"/>
                        <a:t>.</a:t>
                      </a:r>
                    </a:p>
                  </a:txBody>
                  <a:tcPr marL="98976" marR="98976" marT="49488" marB="49488"/>
                </a:tc>
                <a:extLst>
                  <a:ext uri="{0D108BD9-81ED-4DB2-BD59-A6C34878D82A}">
                    <a16:rowId xmlns:a16="http://schemas.microsoft.com/office/drawing/2014/main" val="198832617"/>
                  </a:ext>
                </a:extLst>
              </a:tr>
              <a:tr h="1394440">
                <a:tc>
                  <a:txBody>
                    <a:bodyPr/>
                    <a:lstStyle/>
                    <a:p>
                      <a:r>
                        <a:rPr lang="nl-NL" sz="3000"/>
                        <a:t>Future with ‘going to’</a:t>
                      </a:r>
                    </a:p>
                  </a:txBody>
                  <a:tcPr marL="98976" marR="98976" marT="49488" marB="49488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I am going to do my homework.</a:t>
                      </a:r>
                    </a:p>
                  </a:txBody>
                  <a:tcPr marL="98976" marR="98976" marT="49488" marB="49488"/>
                </a:tc>
                <a:tc>
                  <a:txBody>
                    <a:bodyPr/>
                    <a:lstStyle/>
                    <a:p>
                      <a:r>
                        <a:rPr lang="nl-NL" sz="3000" dirty="0"/>
                        <a:t>My </a:t>
                      </a:r>
                      <a:r>
                        <a:rPr lang="nl-NL" sz="3000" dirty="0" err="1"/>
                        <a:t>homework</a:t>
                      </a:r>
                      <a:r>
                        <a:rPr lang="nl-NL" sz="3000" dirty="0"/>
                        <a:t> 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is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going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to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be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done</a:t>
                      </a:r>
                      <a:r>
                        <a:rPr lang="nl-NL" sz="3000" dirty="0"/>
                        <a:t>.</a:t>
                      </a:r>
                    </a:p>
                  </a:txBody>
                  <a:tcPr marL="98976" marR="98976" marT="49488" marB="49488"/>
                </a:tc>
                <a:extLst>
                  <a:ext uri="{0D108BD9-81ED-4DB2-BD59-A6C34878D82A}">
                    <a16:rowId xmlns:a16="http://schemas.microsoft.com/office/drawing/2014/main" val="2877799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933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68A98-D42C-7FF2-C1C6-9D29FB763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123" y="248083"/>
            <a:ext cx="9849751" cy="1349671"/>
          </a:xfrm>
        </p:spPr>
        <p:txBody>
          <a:bodyPr anchor="b">
            <a:normAutofit/>
          </a:bodyPr>
          <a:lstStyle/>
          <a:p>
            <a:r>
              <a:rPr lang="nl-NL" sz="4000" b="1" dirty="0"/>
              <a:t>The </a:t>
            </a:r>
            <a:r>
              <a:rPr lang="nl-NL" sz="4000" b="1" dirty="0" err="1"/>
              <a:t>Passive</a:t>
            </a:r>
            <a:r>
              <a:rPr lang="nl-NL" sz="4000" b="1" dirty="0"/>
              <a:t> </a:t>
            </a:r>
            <a:r>
              <a:rPr lang="nl-NL" sz="4000" b="1" dirty="0" err="1"/>
              <a:t>voice</a:t>
            </a:r>
            <a:r>
              <a:rPr lang="nl-NL" sz="4000" b="1" dirty="0"/>
              <a:t> </a:t>
            </a:r>
            <a:r>
              <a:rPr lang="nl-NL" sz="4000" b="1" dirty="0" err="1"/>
              <a:t>with</a:t>
            </a:r>
            <a:r>
              <a:rPr lang="nl-NL" sz="4000" b="1" dirty="0"/>
              <a:t> </a:t>
            </a:r>
            <a:r>
              <a:rPr lang="nl-NL" sz="4000" b="1" dirty="0" err="1"/>
              <a:t>modal</a:t>
            </a:r>
            <a:r>
              <a:rPr lang="nl-NL" sz="4000" b="1" dirty="0"/>
              <a:t> </a:t>
            </a:r>
            <a:r>
              <a:rPr lang="nl-NL" sz="4000" b="1" dirty="0" err="1"/>
              <a:t>verbs</a:t>
            </a:r>
            <a:endParaRPr lang="nl-NL" sz="4000" b="1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0B266707-1CB0-96F4-827C-3D5F0A141B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34458" y="1845837"/>
          <a:ext cx="10527440" cy="2970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428">
                  <a:extLst>
                    <a:ext uri="{9D8B030D-6E8A-4147-A177-3AD203B41FA5}">
                      <a16:colId xmlns:a16="http://schemas.microsoft.com/office/drawing/2014/main" val="2057922059"/>
                    </a:ext>
                  </a:extLst>
                </a:gridCol>
                <a:gridCol w="3424711">
                  <a:extLst>
                    <a:ext uri="{9D8B030D-6E8A-4147-A177-3AD203B41FA5}">
                      <a16:colId xmlns:a16="http://schemas.microsoft.com/office/drawing/2014/main" val="2496473297"/>
                    </a:ext>
                  </a:extLst>
                </a:gridCol>
                <a:gridCol w="4159301">
                  <a:extLst>
                    <a:ext uri="{9D8B030D-6E8A-4147-A177-3AD203B41FA5}">
                      <a16:colId xmlns:a16="http://schemas.microsoft.com/office/drawing/2014/main" val="2952237665"/>
                    </a:ext>
                  </a:extLst>
                </a:gridCol>
              </a:tblGrid>
              <a:tr h="656449">
                <a:tc>
                  <a:txBody>
                    <a:bodyPr/>
                    <a:lstStyle/>
                    <a:p>
                      <a:r>
                        <a:rPr lang="nl-NL" sz="3000" dirty="0" err="1"/>
                        <a:t>Modal</a:t>
                      </a:r>
                      <a:r>
                        <a:rPr lang="nl-NL" sz="3000" dirty="0"/>
                        <a:t> </a:t>
                      </a:r>
                      <a:r>
                        <a:rPr lang="nl-NL" sz="3000" dirty="0" err="1"/>
                        <a:t>verbs</a:t>
                      </a:r>
                      <a:endParaRPr lang="nl-NL" sz="3000" dirty="0"/>
                    </a:p>
                  </a:txBody>
                  <a:tcPr marL="111760" marR="111760" marT="55880" marB="55880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Active voice</a:t>
                      </a:r>
                    </a:p>
                  </a:txBody>
                  <a:tcPr marL="111760" marR="111760" marT="55880" marB="55880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Passive voice</a:t>
                      </a:r>
                    </a:p>
                  </a:txBody>
                  <a:tcPr marL="111760" marR="111760" marT="55880" marB="55880"/>
                </a:tc>
                <a:extLst>
                  <a:ext uri="{0D108BD9-81ED-4DB2-BD59-A6C34878D82A}">
                    <a16:rowId xmlns:a16="http://schemas.microsoft.com/office/drawing/2014/main" val="592370068"/>
                  </a:ext>
                </a:extLst>
              </a:tr>
              <a:tr h="1157131">
                <a:tc>
                  <a:txBody>
                    <a:bodyPr/>
                    <a:lstStyle/>
                    <a:p>
                      <a:r>
                        <a:rPr lang="nl-NL" sz="3000"/>
                        <a:t>can</a:t>
                      </a:r>
                    </a:p>
                  </a:txBody>
                  <a:tcPr marL="111760" marR="111760" marT="55880" marB="55880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I can do my homework.</a:t>
                      </a:r>
                    </a:p>
                  </a:txBody>
                  <a:tcPr marL="111760" marR="111760" marT="55880" marB="55880"/>
                </a:tc>
                <a:tc>
                  <a:txBody>
                    <a:bodyPr/>
                    <a:lstStyle/>
                    <a:p>
                      <a:r>
                        <a:rPr lang="nl-NL" sz="3000" dirty="0"/>
                        <a:t>My </a:t>
                      </a:r>
                      <a:r>
                        <a:rPr lang="nl-NL" sz="3000" dirty="0" err="1"/>
                        <a:t>homework</a:t>
                      </a:r>
                      <a:r>
                        <a:rPr lang="nl-NL" sz="3000" dirty="0"/>
                        <a:t>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can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be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done</a:t>
                      </a:r>
                      <a:r>
                        <a:rPr lang="nl-NL" sz="3000" dirty="0"/>
                        <a:t>.</a:t>
                      </a:r>
                    </a:p>
                  </a:txBody>
                  <a:tcPr marL="111760" marR="111760" marT="55880" marB="55880"/>
                </a:tc>
                <a:extLst>
                  <a:ext uri="{0D108BD9-81ED-4DB2-BD59-A6C34878D82A}">
                    <a16:rowId xmlns:a16="http://schemas.microsoft.com/office/drawing/2014/main" val="4229091453"/>
                  </a:ext>
                </a:extLst>
              </a:tr>
              <a:tr h="1157131">
                <a:tc>
                  <a:txBody>
                    <a:bodyPr/>
                    <a:lstStyle/>
                    <a:p>
                      <a:r>
                        <a:rPr lang="nl-NL" sz="3000"/>
                        <a:t>should</a:t>
                      </a:r>
                    </a:p>
                  </a:txBody>
                  <a:tcPr marL="111760" marR="111760" marT="55880" marB="55880"/>
                </a:tc>
                <a:tc>
                  <a:txBody>
                    <a:bodyPr/>
                    <a:lstStyle/>
                    <a:p>
                      <a:r>
                        <a:rPr lang="nl-NL" sz="3000"/>
                        <a:t>I should do my homework.</a:t>
                      </a:r>
                    </a:p>
                  </a:txBody>
                  <a:tcPr marL="111760" marR="111760" marT="55880" marB="55880"/>
                </a:tc>
                <a:tc>
                  <a:txBody>
                    <a:bodyPr/>
                    <a:lstStyle/>
                    <a:p>
                      <a:r>
                        <a:rPr lang="nl-NL" sz="3000" dirty="0"/>
                        <a:t>My </a:t>
                      </a:r>
                      <a:r>
                        <a:rPr lang="nl-NL" sz="3000" dirty="0" err="1"/>
                        <a:t>homework</a:t>
                      </a:r>
                      <a:r>
                        <a:rPr lang="nl-NL" sz="3000" dirty="0"/>
                        <a:t>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should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be</a:t>
                      </a:r>
                      <a:r>
                        <a:rPr lang="nl-NL" sz="3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nl-NL" sz="3000" dirty="0" err="1">
                          <a:solidFill>
                            <a:srgbClr val="FF0000"/>
                          </a:solidFill>
                        </a:rPr>
                        <a:t>done</a:t>
                      </a:r>
                      <a:r>
                        <a:rPr lang="nl-NL" sz="3000" dirty="0"/>
                        <a:t>.</a:t>
                      </a:r>
                    </a:p>
                  </a:txBody>
                  <a:tcPr marL="111760" marR="111760" marT="55880" marB="55880"/>
                </a:tc>
                <a:extLst>
                  <a:ext uri="{0D108BD9-81ED-4DB2-BD59-A6C34878D82A}">
                    <a16:rowId xmlns:a16="http://schemas.microsoft.com/office/drawing/2014/main" val="460473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124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CACB72-3535-4C1F-B618-F4CBD214F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0907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F4C47F3-F628-8055-5180-C7448E89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954" y="581891"/>
            <a:ext cx="3771009" cy="37407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Any questions?</a:t>
            </a:r>
          </a:p>
        </p:txBody>
      </p:sp>
      <p:pic>
        <p:nvPicPr>
          <p:cNvPr id="7" name="Graphic 6" descr="Help">
            <a:extLst>
              <a:ext uri="{FF2B5EF4-FFF2-40B4-BE49-F238E27FC236}">
                <a16:creationId xmlns:a16="http://schemas.microsoft.com/office/drawing/2014/main" id="{6D9B30B8-B9DF-BDCA-4595-92416F29D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61829" y="581891"/>
            <a:ext cx="5564058" cy="556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36586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Office PowerPoint</Application>
  <PresentationFormat>Breedbeeld</PresentationFormat>
  <Paragraphs>63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Welcome class! </vt:lpstr>
      <vt:lpstr>Lesson goals</vt:lpstr>
      <vt:lpstr>Programme</vt:lpstr>
      <vt:lpstr>The Passive voice</vt:lpstr>
      <vt:lpstr>The Passive voice in the Present tenses</vt:lpstr>
      <vt:lpstr>The Passive voice in the Past tenses</vt:lpstr>
      <vt:lpstr>The Passive voice in the Future tense</vt:lpstr>
      <vt:lpstr>The Passive voice with modal verbs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class! </dc:title>
  <dc:creator>violetta galavanidou</dc:creator>
  <cp:lastModifiedBy>violetta galavanidou</cp:lastModifiedBy>
  <cp:revision>2</cp:revision>
  <dcterms:created xsi:type="dcterms:W3CDTF">2023-01-05T16:00:11Z</dcterms:created>
  <dcterms:modified xsi:type="dcterms:W3CDTF">2023-01-09T00:25:00Z</dcterms:modified>
</cp:coreProperties>
</file>